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7"/>
  </p:notesMasterIdLst>
  <p:handoutMasterIdLst>
    <p:handoutMasterId r:id="rId8"/>
  </p:handoutMasterIdLst>
  <p:sldIdLst>
    <p:sldId id="264" r:id="rId3"/>
    <p:sldId id="265" r:id="rId4"/>
    <p:sldId id="266" r:id="rId5"/>
    <p:sldId id="267" r:id="rId6"/>
  </p:sldIdLst>
  <p:sldSz cx="9144000" cy="6858000" type="screen4x3"/>
  <p:notesSz cx="6858000" cy="9144000"/>
  <p:defaultTextStyle>
    <a:defPPr rtl="0"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3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34574" autoAdjust="0"/>
    <p:restoredTop sz="94660" autoAdjust="0"/>
  </p:normalViewPr>
  <p:slideViewPr>
    <p:cSldViewPr showGuides="1">
      <p:cViewPr>
        <p:scale>
          <a:sx n="110" d="100"/>
          <a:sy n="110" d="100"/>
        </p:scale>
        <p:origin x="-642" y="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12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2634" y="96"/>
      </p:cViewPr>
      <p:guideLst>
        <p:guide orient="horz" pos="2880"/>
        <p:guide pos="2161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pt-PT" dirty="0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83E665A-47A3-406D-BE74-234C049F1FC5}" type="datetime1">
              <a:rPr lang="pt-PT" smtClean="0"/>
              <a:pPr rtl="0"/>
              <a:t>30/10/2017</a:t>
            </a:fld>
            <a:endParaRPr lang="pt-PT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1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pt-PT" dirty="0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405E7BEC-684E-4C3F-AEB2-ED7203F4ED33}" type="slidenum">
              <a:rPr lang="pt-PT" smtClean="0"/>
              <a:pPr rtl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="" xmlns:p14="http://schemas.microsoft.com/office/powerpoint/2010/main" val="242301418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pt-PT" noProof="0" dirty="0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3687148-F7EF-4F01-B206-B7733D7CD80D}" type="datetime1">
              <a:rPr lang="pt-PT" noProof="0" smtClean="0"/>
              <a:pPr rtl="0"/>
              <a:t>30/10/2017</a:t>
            </a:fld>
            <a:endParaRPr lang="pt-PT" noProof="0" dirty="0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pt-PT" noProof="0" dirty="0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1" y="4343401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dirty="0" smtClean="0"/>
              <a:t>Editar os estilos de texto do Modelo Global</a:t>
            </a:r>
          </a:p>
          <a:p>
            <a:pPr lvl="1" rtl="0"/>
            <a:r>
              <a:rPr lang="pt-PT" noProof="0" dirty="0" smtClean="0"/>
              <a:t>Segundo nível</a:t>
            </a:r>
          </a:p>
          <a:p>
            <a:pPr lvl="2" rtl="0"/>
            <a:r>
              <a:rPr lang="pt-PT" noProof="0" dirty="0" smtClean="0"/>
              <a:t>Terceiro nível</a:t>
            </a:r>
          </a:p>
          <a:p>
            <a:pPr lvl="3" rtl="0"/>
            <a:r>
              <a:rPr lang="pt-PT" noProof="0" dirty="0" smtClean="0"/>
              <a:t>Quarto nível</a:t>
            </a:r>
          </a:p>
          <a:p>
            <a:pPr lvl="4" rtl="0"/>
            <a:r>
              <a:rPr lang="pt-PT" noProof="0" dirty="0" smtClean="0"/>
              <a:t>Quinto nível</a:t>
            </a:r>
            <a:endParaRPr lang="pt-PT" noProof="0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1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pt-PT" noProof="0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F8FD79C7-905A-4C8B-8800-03693A11A4AF}" type="slidenum">
              <a:rPr lang="pt-PT" noProof="0" smtClean="0"/>
              <a:pPr rtl="0"/>
              <a:t>‹nº›</a:t>
            </a:fld>
            <a:endParaRPr lang="pt-PT" noProof="0" dirty="0"/>
          </a:p>
        </p:txBody>
      </p:sp>
    </p:spTree>
    <p:extLst>
      <p:ext uri="{BB962C8B-B14F-4D97-AF65-F5344CB8AC3E}">
        <p14:creationId xmlns="" xmlns:p14="http://schemas.microsoft.com/office/powerpoint/2010/main" val="3475539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8FD79C7-905A-4C8B-8800-03693A11A4AF}" type="slidenum">
              <a:rPr lang="pt-PT" smtClean="0"/>
              <a:pPr rtl="0"/>
              <a:t>1</a:t>
            </a:fld>
            <a:endParaRPr lang="pt-PT" dirty="0"/>
          </a:p>
        </p:txBody>
      </p:sp>
    </p:spTree>
    <p:extLst>
      <p:ext uri="{BB962C8B-B14F-4D97-AF65-F5344CB8AC3E}">
        <p14:creationId xmlns="" xmlns:p14="http://schemas.microsoft.com/office/powerpoint/2010/main" val="24212338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8FD79C7-905A-4C8B-8800-03693A11A4AF}" type="slidenum">
              <a:rPr lang="pt-PT" smtClean="0"/>
              <a:pPr rtl="0"/>
              <a:t>2</a:t>
            </a:fld>
            <a:endParaRPr lang="pt-PT" dirty="0"/>
          </a:p>
        </p:txBody>
      </p:sp>
    </p:spTree>
    <p:extLst>
      <p:ext uri="{BB962C8B-B14F-4D97-AF65-F5344CB8AC3E}">
        <p14:creationId xmlns="" xmlns:p14="http://schemas.microsoft.com/office/powerpoint/2010/main" val="13803785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8FD79C7-905A-4C8B-8800-03693A11A4AF}" type="slidenum">
              <a:rPr lang="pt-PT" smtClean="0"/>
              <a:pPr rtl="0"/>
              <a:t>3</a:t>
            </a:fld>
            <a:endParaRPr lang="pt-PT" dirty="0"/>
          </a:p>
        </p:txBody>
      </p:sp>
    </p:spTree>
    <p:extLst>
      <p:ext uri="{BB962C8B-B14F-4D97-AF65-F5344CB8AC3E}">
        <p14:creationId xmlns="" xmlns:p14="http://schemas.microsoft.com/office/powerpoint/2010/main" val="37682463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8FD79C7-905A-4C8B-8800-03693A11A4AF}" type="slidenum">
              <a:rPr lang="pt-PT" smtClean="0"/>
              <a:pPr rtl="0"/>
              <a:t>4</a:t>
            </a:fld>
            <a:endParaRPr lang="pt-PT" dirty="0"/>
          </a:p>
        </p:txBody>
      </p:sp>
    </p:spTree>
    <p:extLst>
      <p:ext uri="{BB962C8B-B14F-4D97-AF65-F5344CB8AC3E}">
        <p14:creationId xmlns="" xmlns:p14="http://schemas.microsoft.com/office/powerpoint/2010/main" val="1370216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arredondado 16"/>
          <p:cNvSpPr/>
          <p:nvPr/>
        </p:nvSpPr>
        <p:spPr>
          <a:xfrm>
            <a:off x="126123" y="95251"/>
            <a:ext cx="8870731" cy="6662900"/>
          </a:xfrm>
          <a:prstGeom prst="roundRect">
            <a:avLst>
              <a:gd name="adj" fmla="val 2527"/>
            </a:avLst>
          </a:prstGeom>
          <a:solidFill>
            <a:schemeClr val="bg1"/>
          </a:solidFill>
          <a:ln>
            <a:noFill/>
          </a:ln>
          <a:effectLst>
            <a:innerShdw blurRad="101600" dist="25400" dir="16200000">
              <a:prstClr val="black">
                <a:alpha val="14000"/>
              </a:prstClr>
            </a:innerShdw>
            <a:outerShdw blurRad="635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PT" noProof="0" dirty="0"/>
          </a:p>
        </p:txBody>
      </p:sp>
      <p:grpSp>
        <p:nvGrpSpPr>
          <p:cNvPr id="18" name="anel direito"/>
          <p:cNvGrpSpPr/>
          <p:nvPr/>
        </p:nvGrpSpPr>
        <p:grpSpPr>
          <a:xfrm>
            <a:off x="8701801" y="0"/>
            <a:ext cx="145110" cy="336423"/>
            <a:chOff x="8654176" y="0"/>
            <a:chExt cx="145110" cy="336423"/>
          </a:xfrm>
        </p:grpSpPr>
        <p:sp>
          <p:nvSpPr>
            <p:cNvPr id="19" name="Oval 18"/>
            <p:cNvSpPr/>
            <p:nvPr/>
          </p:nvSpPr>
          <p:spPr>
            <a:xfrm>
              <a:off x="8654176" y="199263"/>
              <a:ext cx="137160" cy="13716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pt-PT" noProof="0" dirty="0"/>
            </a:p>
          </p:txBody>
        </p:sp>
        <p:pic>
          <p:nvPicPr>
            <p:cNvPr id="20" name="Imagem 37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40519"/>
            <a:stretch/>
          </p:blipFill>
          <p:spPr bwMode="auto">
            <a:xfrm>
              <a:off x="8655848" y="0"/>
              <a:ext cx="143438" cy="335588"/>
            </a:xfrm>
            <a:prstGeom prst="rect">
              <a:avLst/>
            </a:prstGeom>
            <a:noFill/>
            <a:ln>
              <a:noFill/>
            </a:ln>
            <a:effectLst>
              <a:outerShdw blurRad="114300" dir="600000" algn="ctr" rotWithShape="0">
                <a:schemeClr val="bg2">
                  <a:alpha val="33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" name="anel esquerdo"/>
          <p:cNvGrpSpPr/>
          <p:nvPr/>
        </p:nvGrpSpPr>
        <p:grpSpPr>
          <a:xfrm>
            <a:off x="301625" y="0"/>
            <a:ext cx="144654" cy="336423"/>
            <a:chOff x="349250" y="0"/>
            <a:chExt cx="144654" cy="336423"/>
          </a:xfrm>
        </p:grpSpPr>
        <p:sp>
          <p:nvSpPr>
            <p:cNvPr id="22" name="Oval 21"/>
            <p:cNvSpPr/>
            <p:nvPr/>
          </p:nvSpPr>
          <p:spPr>
            <a:xfrm>
              <a:off x="349250" y="199263"/>
              <a:ext cx="137160" cy="13716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pt-PT" noProof="0" dirty="0"/>
            </a:p>
          </p:txBody>
        </p:sp>
        <p:pic>
          <p:nvPicPr>
            <p:cNvPr id="23" name="Imagem 37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40519"/>
            <a:stretch/>
          </p:blipFill>
          <p:spPr bwMode="auto">
            <a:xfrm>
              <a:off x="350466" y="0"/>
              <a:ext cx="143438" cy="335588"/>
            </a:xfrm>
            <a:prstGeom prst="rect">
              <a:avLst/>
            </a:prstGeom>
            <a:noFill/>
            <a:ln>
              <a:noFill/>
            </a:ln>
            <a:effectLst>
              <a:outerShdw blurRad="114300" dir="600000" algn="ctr" rotWithShape="0">
                <a:schemeClr val="bg2">
                  <a:alpha val="33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shim_direito"/>
          <p:cNvSpPr/>
          <p:nvPr/>
        </p:nvSpPr>
        <p:spPr>
          <a:xfrm>
            <a:off x="9296400" y="152400"/>
            <a:ext cx="1295400" cy="6553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pt-PT" noProof="0" dirty="0"/>
          </a:p>
        </p:txBody>
      </p:sp>
      <p:sp>
        <p:nvSpPr>
          <p:cNvPr id="8" name="shim_esquerdo"/>
          <p:cNvSpPr/>
          <p:nvPr/>
        </p:nvSpPr>
        <p:spPr>
          <a:xfrm>
            <a:off x="-1447800" y="152400"/>
            <a:ext cx="1295400" cy="65562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pt-PT" noProof="0" dirty="0"/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09600" y="1828801"/>
            <a:ext cx="7924800" cy="1597900"/>
          </a:xfrm>
        </p:spPr>
        <p:txBody>
          <a:bodyPr rtlCol="0" anchor="b"/>
          <a:lstStyle>
            <a:lvl1pPr algn="ctr" rtl="0">
              <a:defRPr b="1"/>
            </a:lvl1pPr>
          </a:lstStyle>
          <a:p>
            <a:pPr rtl="0"/>
            <a:r>
              <a:rPr lang="pt-PT" dirty="0" smtClean="0"/>
              <a:t>Clique para editar o estilo</a:t>
            </a:r>
            <a:endParaRPr lang="pt-PT" noProof="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09600" y="3549274"/>
            <a:ext cx="7924800" cy="1141476"/>
          </a:xfrm>
        </p:spPr>
        <p:txBody>
          <a:bodyPr rtlCol="0" anchor="t">
            <a:normAutofit/>
          </a:bodyPr>
          <a:lstStyle>
            <a:lvl1pPr marL="0" indent="0" algn="ctr" rtl="0">
              <a:spcBef>
                <a:spcPts val="600"/>
              </a:spcBef>
              <a:buNone/>
              <a:defRPr sz="2400"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dirty="0" smtClean="0"/>
              <a:t>Clique para editar o estilo do subtítulo do Modelo Global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94BB7D1-6932-49C2-9C20-314FFAFEBDA3}" type="datetime1">
              <a:rPr lang="pt-PT" noProof="0" smtClean="0"/>
              <a:pPr rtl="0"/>
              <a:t>30/10/2017</a:t>
            </a:fld>
            <a:endParaRPr lang="pt-PT" noProof="0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t-PT" noProof="0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8920BD4-378F-4EBE-85FD-93939228F854}" type="slidenum">
              <a:rPr lang="pt-PT" noProof="0" smtClean="0"/>
              <a:pPr rtl="0"/>
              <a:t>‹nº›</a:t>
            </a:fld>
            <a:endParaRPr lang="pt-PT" noProof="0" dirty="0"/>
          </a:p>
        </p:txBody>
      </p:sp>
    </p:spTree>
    <p:extLst>
      <p:ext uri="{BB962C8B-B14F-4D97-AF65-F5344CB8AC3E}">
        <p14:creationId xmlns="" xmlns:p14="http://schemas.microsoft.com/office/powerpoint/2010/main" val="31250419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tembro 20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" name="Caixa de Texto 1791"/>
          <p:cNvSpPr txBox="1"/>
          <p:nvPr/>
        </p:nvSpPr>
        <p:spPr>
          <a:xfrm>
            <a:off x="40990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28 de agosto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793" name="Caixa de Texto 1792"/>
          <p:cNvSpPr txBox="1"/>
          <p:nvPr/>
        </p:nvSpPr>
        <p:spPr>
          <a:xfrm>
            <a:off x="1786756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29</a:t>
            </a:r>
            <a:endParaRPr lang="pt-PT" noProof="0" dirty="0"/>
          </a:p>
        </p:txBody>
      </p:sp>
      <p:sp>
        <p:nvSpPr>
          <p:cNvPr id="1794" name="Caixa de Texto 1793"/>
          <p:cNvSpPr txBox="1"/>
          <p:nvPr/>
        </p:nvSpPr>
        <p:spPr>
          <a:xfrm>
            <a:off x="319251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30</a:t>
            </a:r>
            <a:endParaRPr lang="pt-PT" noProof="0" dirty="0"/>
          </a:p>
        </p:txBody>
      </p:sp>
      <p:sp>
        <p:nvSpPr>
          <p:cNvPr id="1795" name="Caixa de Texto 1794"/>
          <p:cNvSpPr txBox="1"/>
          <p:nvPr/>
        </p:nvSpPr>
        <p:spPr>
          <a:xfrm>
            <a:off x="457199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31</a:t>
            </a:r>
            <a:endParaRPr lang="pt-PT" noProof="0" dirty="0"/>
          </a:p>
        </p:txBody>
      </p:sp>
      <p:sp>
        <p:nvSpPr>
          <p:cNvPr id="1796" name="Caixa de Texto 1795"/>
          <p:cNvSpPr txBox="1"/>
          <p:nvPr/>
        </p:nvSpPr>
        <p:spPr>
          <a:xfrm>
            <a:off x="5972502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 de setembro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797" name="Caixa de Texto 1796"/>
          <p:cNvSpPr txBox="1"/>
          <p:nvPr/>
        </p:nvSpPr>
        <p:spPr>
          <a:xfrm>
            <a:off x="7369175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2/3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798" name="Caixa de Texto 1797"/>
          <p:cNvSpPr txBox="1"/>
          <p:nvPr/>
        </p:nvSpPr>
        <p:spPr>
          <a:xfrm>
            <a:off x="409911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300" b="0" noProof="0" dirty="0" smtClean="0">
                <a:solidFill>
                  <a:schemeClr val="tx1"/>
                </a:solidFill>
              </a:rPr>
              <a:t>4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799" name="Caixa de Texto 1798"/>
          <p:cNvSpPr txBox="1"/>
          <p:nvPr/>
        </p:nvSpPr>
        <p:spPr>
          <a:xfrm>
            <a:off x="1786756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5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0" name="Caixa de Texto 1799"/>
          <p:cNvSpPr txBox="1"/>
          <p:nvPr/>
        </p:nvSpPr>
        <p:spPr>
          <a:xfrm>
            <a:off x="3192519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6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1" name="Caixa de Texto 1800"/>
          <p:cNvSpPr txBox="1"/>
          <p:nvPr/>
        </p:nvSpPr>
        <p:spPr>
          <a:xfrm>
            <a:off x="4571999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7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2" name="Caixa de Texto 1801"/>
          <p:cNvSpPr txBox="1"/>
          <p:nvPr/>
        </p:nvSpPr>
        <p:spPr>
          <a:xfrm>
            <a:off x="5972502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8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3" name="Caixa de Texto 1802"/>
          <p:cNvSpPr txBox="1"/>
          <p:nvPr/>
        </p:nvSpPr>
        <p:spPr>
          <a:xfrm>
            <a:off x="7369175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9/10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4" name="Caixa de Texto 1803"/>
          <p:cNvSpPr txBox="1"/>
          <p:nvPr/>
        </p:nvSpPr>
        <p:spPr>
          <a:xfrm>
            <a:off x="409911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11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5" name="Caixa de Texto 1804"/>
          <p:cNvSpPr txBox="1"/>
          <p:nvPr/>
        </p:nvSpPr>
        <p:spPr>
          <a:xfrm>
            <a:off x="1786756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12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6" name="Caixa de Texto 1805"/>
          <p:cNvSpPr txBox="1"/>
          <p:nvPr/>
        </p:nvSpPr>
        <p:spPr>
          <a:xfrm>
            <a:off x="3192519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13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7" name="Caixa de Texto 1806"/>
          <p:cNvSpPr txBox="1"/>
          <p:nvPr/>
        </p:nvSpPr>
        <p:spPr>
          <a:xfrm>
            <a:off x="4571999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14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8" name="Caixa de Texto 1807"/>
          <p:cNvSpPr txBox="1"/>
          <p:nvPr/>
        </p:nvSpPr>
        <p:spPr>
          <a:xfrm>
            <a:off x="5972502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15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9" name="Caixa de Texto 1808"/>
          <p:cNvSpPr txBox="1"/>
          <p:nvPr/>
        </p:nvSpPr>
        <p:spPr>
          <a:xfrm>
            <a:off x="7369175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16/17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0" name="Caixa de Texto 1809"/>
          <p:cNvSpPr txBox="1"/>
          <p:nvPr/>
        </p:nvSpPr>
        <p:spPr>
          <a:xfrm>
            <a:off x="409911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18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1" name="Caixa de Texto 1810"/>
          <p:cNvSpPr txBox="1"/>
          <p:nvPr/>
        </p:nvSpPr>
        <p:spPr>
          <a:xfrm>
            <a:off x="1786756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19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2" name="Caixa de Texto 1811"/>
          <p:cNvSpPr txBox="1"/>
          <p:nvPr/>
        </p:nvSpPr>
        <p:spPr>
          <a:xfrm>
            <a:off x="3192519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20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3" name="Caixa de Texto 1812"/>
          <p:cNvSpPr txBox="1"/>
          <p:nvPr/>
        </p:nvSpPr>
        <p:spPr>
          <a:xfrm>
            <a:off x="4571999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21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4" name="Caixa de Texto 1813"/>
          <p:cNvSpPr txBox="1"/>
          <p:nvPr/>
        </p:nvSpPr>
        <p:spPr>
          <a:xfrm>
            <a:off x="5972502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22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5" name="Caixa de Texto 1814"/>
          <p:cNvSpPr txBox="1"/>
          <p:nvPr/>
        </p:nvSpPr>
        <p:spPr>
          <a:xfrm>
            <a:off x="7369175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23/24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6" name="Caixa de Texto 1815"/>
          <p:cNvSpPr txBox="1"/>
          <p:nvPr/>
        </p:nvSpPr>
        <p:spPr>
          <a:xfrm>
            <a:off x="409911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25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7" name="Caixa de Texto 1816"/>
          <p:cNvSpPr txBox="1"/>
          <p:nvPr/>
        </p:nvSpPr>
        <p:spPr>
          <a:xfrm>
            <a:off x="1786756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26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8" name="Caixa de Texto 1817"/>
          <p:cNvSpPr txBox="1"/>
          <p:nvPr/>
        </p:nvSpPr>
        <p:spPr>
          <a:xfrm>
            <a:off x="3192519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300" b="0" noProof="0" dirty="0" smtClean="0">
                <a:solidFill>
                  <a:schemeClr val="tx1"/>
                </a:solidFill>
              </a:rPr>
              <a:t>27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9" name="Caixa de Texto 1818"/>
          <p:cNvSpPr txBox="1"/>
          <p:nvPr/>
        </p:nvSpPr>
        <p:spPr>
          <a:xfrm>
            <a:off x="4571999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/>
            </a:lvl1pPr>
          </a:lstStyle>
          <a:p>
            <a:pPr lvl="0" rtl="0"/>
            <a:r>
              <a:rPr lang="pt-PT" noProof="0" dirty="0" smtClean="0"/>
              <a:t>28</a:t>
            </a:r>
            <a:endParaRPr lang="pt-PT" noProof="0" dirty="0"/>
          </a:p>
        </p:txBody>
      </p:sp>
      <p:sp>
        <p:nvSpPr>
          <p:cNvPr id="1820" name="Caixa de Texto 1819"/>
          <p:cNvSpPr txBox="1"/>
          <p:nvPr/>
        </p:nvSpPr>
        <p:spPr>
          <a:xfrm>
            <a:off x="5972502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/>
            </a:lvl1pPr>
          </a:lstStyle>
          <a:p>
            <a:pPr lvl="0" rtl="0"/>
            <a:r>
              <a:rPr lang="pt-PT" noProof="0" dirty="0" smtClean="0"/>
              <a:t>29</a:t>
            </a:r>
            <a:endParaRPr lang="pt-PT" noProof="0" dirty="0"/>
          </a:p>
        </p:txBody>
      </p:sp>
      <p:sp>
        <p:nvSpPr>
          <p:cNvPr id="1821" name="Caixa de Texto 1820"/>
          <p:cNvSpPr txBox="1"/>
          <p:nvPr/>
        </p:nvSpPr>
        <p:spPr>
          <a:xfrm>
            <a:off x="7369175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sz="13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30/</a:t>
            </a:r>
            <a:r>
              <a:rPr lang="pt-PT" noProof="0" dirty="0" smtClean="0"/>
              <a:t>1 de outubro</a:t>
            </a:r>
            <a:endParaRPr lang="pt-PT" noProof="0" dirty="0"/>
          </a:p>
        </p:txBody>
      </p:sp>
      <p:sp>
        <p:nvSpPr>
          <p:cNvPr id="1822" name="Caixa de Texto 1821"/>
          <p:cNvSpPr txBox="1"/>
          <p:nvPr/>
        </p:nvSpPr>
        <p:spPr>
          <a:xfrm>
            <a:off x="409911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2</a:t>
            </a:r>
            <a:endParaRPr lang="pt-PT" noProof="0" dirty="0"/>
          </a:p>
        </p:txBody>
      </p:sp>
      <p:sp>
        <p:nvSpPr>
          <p:cNvPr id="1823" name="Caixa de Texto 1822"/>
          <p:cNvSpPr txBox="1"/>
          <p:nvPr/>
        </p:nvSpPr>
        <p:spPr>
          <a:xfrm>
            <a:off x="1786756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3</a:t>
            </a:r>
            <a:endParaRPr lang="pt-PT" noProof="0" dirty="0"/>
          </a:p>
        </p:txBody>
      </p:sp>
      <p:sp>
        <p:nvSpPr>
          <p:cNvPr id="1824" name="Caixa de Texto 1823"/>
          <p:cNvSpPr txBox="1"/>
          <p:nvPr/>
        </p:nvSpPr>
        <p:spPr>
          <a:xfrm>
            <a:off x="3192520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4</a:t>
            </a:r>
            <a:endParaRPr lang="pt-PT" noProof="0" dirty="0"/>
          </a:p>
        </p:txBody>
      </p:sp>
      <p:sp>
        <p:nvSpPr>
          <p:cNvPr id="1825" name="Caixa de Texto 1824"/>
          <p:cNvSpPr txBox="1"/>
          <p:nvPr/>
        </p:nvSpPr>
        <p:spPr>
          <a:xfrm>
            <a:off x="4571999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5</a:t>
            </a:r>
            <a:endParaRPr lang="pt-PT" noProof="0" dirty="0"/>
          </a:p>
        </p:txBody>
      </p:sp>
      <p:sp>
        <p:nvSpPr>
          <p:cNvPr id="1826" name="Caixa de Texto 1825"/>
          <p:cNvSpPr txBox="1"/>
          <p:nvPr/>
        </p:nvSpPr>
        <p:spPr>
          <a:xfrm>
            <a:off x="5972502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6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827" name="Caixa de Texto 1826"/>
          <p:cNvSpPr txBox="1"/>
          <p:nvPr/>
        </p:nvSpPr>
        <p:spPr>
          <a:xfrm>
            <a:off x="7369175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7/8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828" name="Caixa de Texto 1827"/>
          <p:cNvSpPr txBox="1"/>
          <p:nvPr/>
        </p:nvSpPr>
        <p:spPr>
          <a:xfrm>
            <a:off x="358775" y="152400"/>
            <a:ext cx="8382000" cy="699042"/>
          </a:xfrm>
          <a:prstGeom prst="rect">
            <a:avLst/>
          </a:prstGeom>
          <a:noFill/>
        </p:spPr>
        <p:txBody>
          <a:bodyPr wrap="square" tIns="0" bIns="0" rtlCol="0" anchor="b">
            <a:noAutofit/>
          </a:bodyPr>
          <a:lstStyle/>
          <a:p>
            <a:pPr algn="l" rtl="0"/>
            <a:r>
              <a:rPr lang="pt-PT" sz="3600" b="0" noProof="0" dirty="0" smtClean="0">
                <a:solidFill>
                  <a:schemeClr val="accent1"/>
                </a:solidFill>
              </a:rPr>
              <a:t>setembro</a:t>
            </a:r>
            <a:endParaRPr lang="pt-PT" sz="3600" b="0" noProof="0" dirty="0">
              <a:solidFill>
                <a:schemeClr val="accent1"/>
              </a:solidFill>
            </a:endParaRPr>
          </a:p>
        </p:txBody>
      </p:sp>
      <p:sp>
        <p:nvSpPr>
          <p:cNvPr id="40" name="Marcador de Posição do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393192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6" name="Marcador de Posição do Texto 2"/>
          <p:cNvSpPr>
            <a:spLocks noGrp="1"/>
          </p:cNvSpPr>
          <p:nvPr>
            <p:ph type="body" sz="quarter" idx="17" hasCustomPrompt="1"/>
          </p:nvPr>
        </p:nvSpPr>
        <p:spPr>
          <a:xfrm>
            <a:off x="1783080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2" name="Marcador de Posição do Texto 2"/>
          <p:cNvSpPr>
            <a:spLocks noGrp="1"/>
          </p:cNvSpPr>
          <p:nvPr>
            <p:ph type="body" sz="quarter" idx="23" hasCustomPrompt="1"/>
          </p:nvPr>
        </p:nvSpPr>
        <p:spPr>
          <a:xfrm>
            <a:off x="3182112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8" name="Marcador de Posição do Texto 2"/>
          <p:cNvSpPr>
            <a:spLocks noGrp="1"/>
          </p:cNvSpPr>
          <p:nvPr>
            <p:ph type="body" sz="quarter" idx="29" hasCustomPrompt="1"/>
          </p:nvPr>
        </p:nvSpPr>
        <p:spPr>
          <a:xfrm>
            <a:off x="4582928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4" name="Marcador de Posição do Texto 2"/>
          <p:cNvSpPr>
            <a:spLocks noGrp="1"/>
          </p:cNvSpPr>
          <p:nvPr>
            <p:ph type="body" sz="quarter" idx="35" hasCustomPrompt="1"/>
          </p:nvPr>
        </p:nvSpPr>
        <p:spPr>
          <a:xfrm>
            <a:off x="5976051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70" name="Marcador de Posição do Texto 2"/>
          <p:cNvSpPr>
            <a:spLocks noGrp="1"/>
          </p:cNvSpPr>
          <p:nvPr>
            <p:ph type="body" sz="quarter" idx="41" hasCustomPrompt="1"/>
          </p:nvPr>
        </p:nvSpPr>
        <p:spPr>
          <a:xfrm>
            <a:off x="7369175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9" name="Marcador de Posição do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393192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5" name="Marcador de Posição do Texto 2"/>
          <p:cNvSpPr>
            <a:spLocks noGrp="1"/>
          </p:cNvSpPr>
          <p:nvPr>
            <p:ph type="body" sz="quarter" idx="16" hasCustomPrompt="1"/>
          </p:nvPr>
        </p:nvSpPr>
        <p:spPr>
          <a:xfrm>
            <a:off x="1783080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1" name="Marcador de Posição do Texto 2"/>
          <p:cNvSpPr>
            <a:spLocks noGrp="1"/>
          </p:cNvSpPr>
          <p:nvPr>
            <p:ph type="body" sz="quarter" idx="22" hasCustomPrompt="1"/>
          </p:nvPr>
        </p:nvSpPr>
        <p:spPr>
          <a:xfrm>
            <a:off x="3182112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7" name="Marcador de Posição do Texto 2"/>
          <p:cNvSpPr>
            <a:spLocks noGrp="1"/>
          </p:cNvSpPr>
          <p:nvPr>
            <p:ph type="body" sz="quarter" idx="28" hasCustomPrompt="1"/>
          </p:nvPr>
        </p:nvSpPr>
        <p:spPr>
          <a:xfrm>
            <a:off x="4582928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3" name="Marcador de Posição do Texto 2"/>
          <p:cNvSpPr>
            <a:spLocks noGrp="1"/>
          </p:cNvSpPr>
          <p:nvPr>
            <p:ph type="body" sz="quarter" idx="34" hasCustomPrompt="1"/>
          </p:nvPr>
        </p:nvSpPr>
        <p:spPr>
          <a:xfrm>
            <a:off x="5976051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9" name="Marcador de Posição do Texto 2"/>
          <p:cNvSpPr>
            <a:spLocks noGrp="1"/>
          </p:cNvSpPr>
          <p:nvPr>
            <p:ph type="body" sz="quarter" idx="40" hasCustomPrompt="1"/>
          </p:nvPr>
        </p:nvSpPr>
        <p:spPr>
          <a:xfrm>
            <a:off x="7369175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1" name="Marcador de Posição do Texto 2"/>
          <p:cNvSpPr>
            <a:spLocks noGrp="1"/>
          </p:cNvSpPr>
          <p:nvPr>
            <p:ph type="body" sz="quarter" idx="12" hasCustomPrompt="1"/>
          </p:nvPr>
        </p:nvSpPr>
        <p:spPr>
          <a:xfrm>
            <a:off x="393192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7" name="Marcador de Posição do Texto 2"/>
          <p:cNvSpPr>
            <a:spLocks noGrp="1"/>
          </p:cNvSpPr>
          <p:nvPr>
            <p:ph type="body" sz="quarter" idx="18" hasCustomPrompt="1"/>
          </p:nvPr>
        </p:nvSpPr>
        <p:spPr>
          <a:xfrm>
            <a:off x="1783080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3" name="Marcador de Posição do Texto 2"/>
          <p:cNvSpPr>
            <a:spLocks noGrp="1"/>
          </p:cNvSpPr>
          <p:nvPr>
            <p:ph type="body" sz="quarter" idx="24" hasCustomPrompt="1"/>
          </p:nvPr>
        </p:nvSpPr>
        <p:spPr>
          <a:xfrm>
            <a:off x="3182112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9" name="Marcador de Posição do Texto 2"/>
          <p:cNvSpPr>
            <a:spLocks noGrp="1"/>
          </p:cNvSpPr>
          <p:nvPr>
            <p:ph type="body" sz="quarter" idx="30" hasCustomPrompt="1"/>
          </p:nvPr>
        </p:nvSpPr>
        <p:spPr>
          <a:xfrm>
            <a:off x="4582928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5" name="Marcador de Posição do Texto 2"/>
          <p:cNvSpPr>
            <a:spLocks noGrp="1"/>
          </p:cNvSpPr>
          <p:nvPr>
            <p:ph type="body" sz="quarter" idx="36" hasCustomPrompt="1"/>
          </p:nvPr>
        </p:nvSpPr>
        <p:spPr>
          <a:xfrm>
            <a:off x="5976051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71" name="Marcador de Posição do Texto 2"/>
          <p:cNvSpPr>
            <a:spLocks noGrp="1"/>
          </p:cNvSpPr>
          <p:nvPr>
            <p:ph type="body" sz="quarter" idx="42" hasCustomPrompt="1"/>
          </p:nvPr>
        </p:nvSpPr>
        <p:spPr>
          <a:xfrm>
            <a:off x="7369175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2" name="Marcador de Posição do Texto 2"/>
          <p:cNvSpPr>
            <a:spLocks noGrp="1"/>
          </p:cNvSpPr>
          <p:nvPr>
            <p:ph type="body" sz="quarter" idx="13" hasCustomPrompt="1"/>
          </p:nvPr>
        </p:nvSpPr>
        <p:spPr>
          <a:xfrm>
            <a:off x="393192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8" name="Marcador de Posição do Texto 2"/>
          <p:cNvSpPr>
            <a:spLocks noGrp="1"/>
          </p:cNvSpPr>
          <p:nvPr>
            <p:ph type="body" sz="quarter" idx="19" hasCustomPrompt="1"/>
          </p:nvPr>
        </p:nvSpPr>
        <p:spPr>
          <a:xfrm>
            <a:off x="1783080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4" name="Marcador de Posição do Texto 2"/>
          <p:cNvSpPr>
            <a:spLocks noGrp="1"/>
          </p:cNvSpPr>
          <p:nvPr>
            <p:ph type="body" sz="quarter" idx="25" hasCustomPrompt="1"/>
          </p:nvPr>
        </p:nvSpPr>
        <p:spPr>
          <a:xfrm>
            <a:off x="3182112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0" name="Marcador de Posição do Texto 2"/>
          <p:cNvSpPr>
            <a:spLocks noGrp="1"/>
          </p:cNvSpPr>
          <p:nvPr>
            <p:ph type="body" sz="quarter" idx="31" hasCustomPrompt="1"/>
          </p:nvPr>
        </p:nvSpPr>
        <p:spPr>
          <a:xfrm>
            <a:off x="4582928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6" name="Marcador de Posição do Texto 2"/>
          <p:cNvSpPr>
            <a:spLocks noGrp="1"/>
          </p:cNvSpPr>
          <p:nvPr>
            <p:ph type="body" sz="quarter" idx="37" hasCustomPrompt="1"/>
          </p:nvPr>
        </p:nvSpPr>
        <p:spPr>
          <a:xfrm>
            <a:off x="5976051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72" name="Marcador de Posição do Texto 2"/>
          <p:cNvSpPr>
            <a:spLocks noGrp="1"/>
          </p:cNvSpPr>
          <p:nvPr>
            <p:ph type="body" sz="quarter" idx="43" hasCustomPrompt="1"/>
          </p:nvPr>
        </p:nvSpPr>
        <p:spPr>
          <a:xfrm>
            <a:off x="7369175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3" name="Marcador de Posição do Texto 2"/>
          <p:cNvSpPr>
            <a:spLocks noGrp="1"/>
          </p:cNvSpPr>
          <p:nvPr>
            <p:ph type="body" sz="quarter" idx="14" hasCustomPrompt="1"/>
          </p:nvPr>
        </p:nvSpPr>
        <p:spPr>
          <a:xfrm>
            <a:off x="393192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9" name="Marcador de Posição do Texto 2"/>
          <p:cNvSpPr>
            <a:spLocks noGrp="1"/>
          </p:cNvSpPr>
          <p:nvPr>
            <p:ph type="body" sz="quarter" idx="20" hasCustomPrompt="1"/>
          </p:nvPr>
        </p:nvSpPr>
        <p:spPr>
          <a:xfrm>
            <a:off x="1783080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5" name="Marcador de Posição do Texto 2"/>
          <p:cNvSpPr>
            <a:spLocks noGrp="1"/>
          </p:cNvSpPr>
          <p:nvPr>
            <p:ph type="body" sz="quarter" idx="26" hasCustomPrompt="1"/>
          </p:nvPr>
        </p:nvSpPr>
        <p:spPr>
          <a:xfrm>
            <a:off x="3182112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1" name="Marcador de Posição do Texto 2"/>
          <p:cNvSpPr>
            <a:spLocks noGrp="1"/>
          </p:cNvSpPr>
          <p:nvPr>
            <p:ph type="body" sz="quarter" idx="32" hasCustomPrompt="1"/>
          </p:nvPr>
        </p:nvSpPr>
        <p:spPr>
          <a:xfrm>
            <a:off x="4582928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7" name="Marcador de Posição do Texto 2"/>
          <p:cNvSpPr>
            <a:spLocks noGrp="1"/>
          </p:cNvSpPr>
          <p:nvPr>
            <p:ph type="body" sz="quarter" idx="38" hasCustomPrompt="1"/>
          </p:nvPr>
        </p:nvSpPr>
        <p:spPr>
          <a:xfrm>
            <a:off x="5976051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73" name="Marcador de Posição do Texto 2"/>
          <p:cNvSpPr>
            <a:spLocks noGrp="1"/>
          </p:cNvSpPr>
          <p:nvPr>
            <p:ph type="body" sz="quarter" idx="44" hasCustomPrompt="1"/>
          </p:nvPr>
        </p:nvSpPr>
        <p:spPr>
          <a:xfrm>
            <a:off x="7369175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4" name="Marcador de Posição do Texto 2"/>
          <p:cNvSpPr>
            <a:spLocks noGrp="1"/>
          </p:cNvSpPr>
          <p:nvPr>
            <p:ph type="body" sz="quarter" idx="15" hasCustomPrompt="1"/>
          </p:nvPr>
        </p:nvSpPr>
        <p:spPr>
          <a:xfrm>
            <a:off x="393192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0" name="Marcador de Posição do Texto 2"/>
          <p:cNvSpPr>
            <a:spLocks noGrp="1"/>
          </p:cNvSpPr>
          <p:nvPr>
            <p:ph type="body" sz="quarter" idx="21" hasCustomPrompt="1"/>
          </p:nvPr>
        </p:nvSpPr>
        <p:spPr>
          <a:xfrm>
            <a:off x="1783080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6" name="Marcador de Posição do Texto 2"/>
          <p:cNvSpPr>
            <a:spLocks noGrp="1"/>
          </p:cNvSpPr>
          <p:nvPr>
            <p:ph type="body" sz="quarter" idx="27" hasCustomPrompt="1"/>
          </p:nvPr>
        </p:nvSpPr>
        <p:spPr>
          <a:xfrm>
            <a:off x="3182112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2" name="Marcador de Posição do Texto 2"/>
          <p:cNvSpPr>
            <a:spLocks noGrp="1"/>
          </p:cNvSpPr>
          <p:nvPr>
            <p:ph type="body" sz="quarter" idx="33" hasCustomPrompt="1"/>
          </p:nvPr>
        </p:nvSpPr>
        <p:spPr>
          <a:xfrm>
            <a:off x="4582928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8" name="Marcador de Posição do Texto 2"/>
          <p:cNvSpPr>
            <a:spLocks noGrp="1"/>
          </p:cNvSpPr>
          <p:nvPr>
            <p:ph type="body" sz="quarter" idx="39" hasCustomPrompt="1"/>
          </p:nvPr>
        </p:nvSpPr>
        <p:spPr>
          <a:xfrm>
            <a:off x="5976051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74" name="Marcador de Posição do Texto 2"/>
          <p:cNvSpPr>
            <a:spLocks noGrp="1"/>
          </p:cNvSpPr>
          <p:nvPr>
            <p:ph type="body" sz="quarter" idx="45" hasCustomPrompt="1"/>
          </p:nvPr>
        </p:nvSpPr>
        <p:spPr>
          <a:xfrm>
            <a:off x="7369175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2" name="Marcador de Posição da Data 1"/>
          <p:cNvSpPr>
            <a:spLocks noGrp="1"/>
          </p:cNvSpPr>
          <p:nvPr>
            <p:ph type="dt" sz="half" idx="46"/>
          </p:nvPr>
        </p:nvSpPr>
        <p:spPr/>
        <p:txBody>
          <a:bodyPr rtlCol="0"/>
          <a:lstStyle/>
          <a:p>
            <a:pPr rtl="0"/>
            <a:fld id="{B56C900F-A986-4FD9-B389-75469A159D09}" type="datetime1">
              <a:rPr lang="pt-PT" noProof="0" smtClean="0"/>
              <a:pPr rtl="0"/>
              <a:t>30/10/2017</a:t>
            </a:fld>
            <a:endParaRPr lang="pt-PT" noProof="0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47"/>
          </p:nvPr>
        </p:nvSpPr>
        <p:spPr/>
        <p:txBody>
          <a:bodyPr rtlCol="0"/>
          <a:lstStyle/>
          <a:p>
            <a:pPr rtl="0"/>
            <a:endParaRPr lang="pt-PT" noProof="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48"/>
          </p:nvPr>
        </p:nvSpPr>
        <p:spPr/>
        <p:txBody>
          <a:bodyPr rtlCol="0"/>
          <a:lstStyle/>
          <a:p>
            <a:pPr rtl="0"/>
            <a:fld id="{53CB5F7B-7C15-41FD-9488-0FCC5C0A130E}" type="slidenum">
              <a:rPr lang="pt-PT" noProof="0" smtClean="0"/>
              <a:pPr rtl="0"/>
              <a:t>‹nº›</a:t>
            </a:fld>
            <a:endParaRPr lang="pt-PT" noProof="0" dirty="0"/>
          </a:p>
        </p:txBody>
      </p:sp>
    </p:spTree>
    <p:extLst>
      <p:ext uri="{BB962C8B-B14F-4D97-AF65-F5344CB8AC3E}">
        <p14:creationId xmlns="" xmlns:p14="http://schemas.microsoft.com/office/powerpoint/2010/main" val="17554394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utubro 20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" name="Caixa de Texto 1791"/>
          <p:cNvSpPr txBox="1"/>
          <p:nvPr/>
        </p:nvSpPr>
        <p:spPr>
          <a:xfrm>
            <a:off x="40990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25 de setembro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793" name="Caixa de Texto 1792"/>
          <p:cNvSpPr txBox="1"/>
          <p:nvPr/>
        </p:nvSpPr>
        <p:spPr>
          <a:xfrm>
            <a:off x="1786756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26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794" name="Caixa de Texto 1793"/>
          <p:cNvSpPr txBox="1"/>
          <p:nvPr/>
        </p:nvSpPr>
        <p:spPr>
          <a:xfrm>
            <a:off x="319251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27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795" name="Caixa de Texto 1794"/>
          <p:cNvSpPr txBox="1"/>
          <p:nvPr/>
        </p:nvSpPr>
        <p:spPr>
          <a:xfrm>
            <a:off x="457199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28</a:t>
            </a:r>
            <a:endParaRPr lang="pt-PT" noProof="0" dirty="0"/>
          </a:p>
        </p:txBody>
      </p:sp>
      <p:sp>
        <p:nvSpPr>
          <p:cNvPr id="1796" name="Caixa de Texto 1795"/>
          <p:cNvSpPr txBox="1"/>
          <p:nvPr/>
        </p:nvSpPr>
        <p:spPr>
          <a:xfrm>
            <a:off x="5972502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29</a:t>
            </a:r>
            <a:endParaRPr lang="pt-PT" noProof="0" dirty="0"/>
          </a:p>
        </p:txBody>
      </p:sp>
      <p:sp>
        <p:nvSpPr>
          <p:cNvPr id="1797" name="Caixa de Texto 1796"/>
          <p:cNvSpPr txBox="1"/>
          <p:nvPr/>
        </p:nvSpPr>
        <p:spPr>
          <a:xfrm>
            <a:off x="7369175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>
              <a:defRPr sz="1300" b="0"/>
            </a:lvl1pPr>
          </a:lstStyle>
          <a:p>
            <a:pPr lvl="0" rtl="0"/>
            <a:r>
              <a:rPr lang="pt-PT" sz="1300" b="0" kern="1200" noProof="0" dirty="0" smtClean="0">
                <a:solidFill>
                  <a:schemeClr val="bg2">
                    <a:lumMod val="90000"/>
                  </a:schemeClr>
                </a:solidFill>
                <a:latin typeface="+mn-lt"/>
                <a:ea typeface="+mn-ea"/>
                <a:cs typeface="+mn-cs"/>
              </a:rPr>
              <a:t>30/</a:t>
            </a:r>
            <a:r>
              <a:rPr lang="pt-PT" noProof="0" dirty="0" smtClean="0"/>
              <a:t>1 de outubro</a:t>
            </a:r>
            <a:endParaRPr lang="pt-PT" noProof="0" dirty="0"/>
          </a:p>
        </p:txBody>
      </p:sp>
      <p:sp>
        <p:nvSpPr>
          <p:cNvPr id="1798" name="Caixa de Texto 1797"/>
          <p:cNvSpPr txBox="1"/>
          <p:nvPr/>
        </p:nvSpPr>
        <p:spPr>
          <a:xfrm>
            <a:off x="409911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799" name="Caixa de Texto 1798"/>
          <p:cNvSpPr txBox="1"/>
          <p:nvPr/>
        </p:nvSpPr>
        <p:spPr>
          <a:xfrm>
            <a:off x="1786756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3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0" name="Caixa de Texto 1799"/>
          <p:cNvSpPr txBox="1"/>
          <p:nvPr/>
        </p:nvSpPr>
        <p:spPr>
          <a:xfrm>
            <a:off x="3192519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4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1" name="Caixa de Texto 1800"/>
          <p:cNvSpPr txBox="1"/>
          <p:nvPr/>
        </p:nvSpPr>
        <p:spPr>
          <a:xfrm>
            <a:off x="4571999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5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2" name="Caixa de Texto 1801"/>
          <p:cNvSpPr txBox="1"/>
          <p:nvPr/>
        </p:nvSpPr>
        <p:spPr>
          <a:xfrm>
            <a:off x="5972502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6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3" name="Caixa de Texto 1802"/>
          <p:cNvSpPr txBox="1"/>
          <p:nvPr/>
        </p:nvSpPr>
        <p:spPr>
          <a:xfrm>
            <a:off x="7369175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7/8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4" name="Caixa de Texto 1803"/>
          <p:cNvSpPr txBox="1"/>
          <p:nvPr/>
        </p:nvSpPr>
        <p:spPr>
          <a:xfrm>
            <a:off x="409911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9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5" name="Caixa de Texto 1804"/>
          <p:cNvSpPr txBox="1"/>
          <p:nvPr/>
        </p:nvSpPr>
        <p:spPr>
          <a:xfrm>
            <a:off x="1786756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10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6" name="Caixa de Texto 1805"/>
          <p:cNvSpPr txBox="1"/>
          <p:nvPr/>
        </p:nvSpPr>
        <p:spPr>
          <a:xfrm>
            <a:off x="3192519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11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7" name="Caixa de Texto 1806"/>
          <p:cNvSpPr txBox="1"/>
          <p:nvPr/>
        </p:nvSpPr>
        <p:spPr>
          <a:xfrm>
            <a:off x="4571999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12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8" name="Caixa de Texto 1807"/>
          <p:cNvSpPr txBox="1"/>
          <p:nvPr/>
        </p:nvSpPr>
        <p:spPr>
          <a:xfrm>
            <a:off x="5972502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13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9" name="Caixa de Texto 1808"/>
          <p:cNvSpPr txBox="1"/>
          <p:nvPr/>
        </p:nvSpPr>
        <p:spPr>
          <a:xfrm>
            <a:off x="7369175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14/15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0" name="Caixa de Texto 1809"/>
          <p:cNvSpPr txBox="1"/>
          <p:nvPr/>
        </p:nvSpPr>
        <p:spPr>
          <a:xfrm>
            <a:off x="409911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16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1" name="Caixa de Texto 1810"/>
          <p:cNvSpPr txBox="1"/>
          <p:nvPr/>
        </p:nvSpPr>
        <p:spPr>
          <a:xfrm>
            <a:off x="1786756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17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2" name="Caixa de Texto 1811"/>
          <p:cNvSpPr txBox="1"/>
          <p:nvPr/>
        </p:nvSpPr>
        <p:spPr>
          <a:xfrm>
            <a:off x="3192519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18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3" name="Caixa de Texto 1812"/>
          <p:cNvSpPr txBox="1"/>
          <p:nvPr/>
        </p:nvSpPr>
        <p:spPr>
          <a:xfrm>
            <a:off x="4571999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19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4" name="Caixa de Texto 1813"/>
          <p:cNvSpPr txBox="1"/>
          <p:nvPr/>
        </p:nvSpPr>
        <p:spPr>
          <a:xfrm>
            <a:off x="5972502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20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5" name="Caixa de Texto 1814"/>
          <p:cNvSpPr txBox="1"/>
          <p:nvPr/>
        </p:nvSpPr>
        <p:spPr>
          <a:xfrm>
            <a:off x="7369175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21/22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6" name="Caixa de Texto 1815"/>
          <p:cNvSpPr txBox="1"/>
          <p:nvPr/>
        </p:nvSpPr>
        <p:spPr>
          <a:xfrm>
            <a:off x="409911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23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7" name="Caixa de Texto 1816"/>
          <p:cNvSpPr txBox="1"/>
          <p:nvPr/>
        </p:nvSpPr>
        <p:spPr>
          <a:xfrm>
            <a:off x="1786756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24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8" name="Caixa de Texto 1817"/>
          <p:cNvSpPr txBox="1"/>
          <p:nvPr/>
        </p:nvSpPr>
        <p:spPr>
          <a:xfrm>
            <a:off x="3192519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25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9" name="Caixa de Texto 1818"/>
          <p:cNvSpPr txBox="1"/>
          <p:nvPr/>
        </p:nvSpPr>
        <p:spPr>
          <a:xfrm>
            <a:off x="4571999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26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20" name="Caixa de Texto 1819"/>
          <p:cNvSpPr txBox="1"/>
          <p:nvPr/>
        </p:nvSpPr>
        <p:spPr>
          <a:xfrm>
            <a:off x="5972502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27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821" name="Caixa de Texto 1820"/>
          <p:cNvSpPr txBox="1"/>
          <p:nvPr/>
        </p:nvSpPr>
        <p:spPr>
          <a:xfrm>
            <a:off x="7369175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/>
            </a:lvl1pPr>
          </a:lstStyle>
          <a:p>
            <a:pPr lvl="0" rtl="0"/>
            <a:r>
              <a:rPr lang="pt-PT" noProof="0" dirty="0" smtClean="0"/>
              <a:t>28/29</a:t>
            </a:r>
            <a:endParaRPr lang="pt-PT" noProof="0" dirty="0"/>
          </a:p>
        </p:txBody>
      </p:sp>
      <p:sp>
        <p:nvSpPr>
          <p:cNvPr id="1822" name="Caixa de Texto 1821"/>
          <p:cNvSpPr txBox="1"/>
          <p:nvPr/>
        </p:nvSpPr>
        <p:spPr>
          <a:xfrm>
            <a:off x="409911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>
              <a:defRPr sz="1300" b="0"/>
            </a:lvl1pPr>
          </a:lstStyle>
          <a:p>
            <a:pPr lvl="0" rtl="0"/>
            <a:r>
              <a:rPr lang="pt-PT" noProof="0" dirty="0" smtClean="0"/>
              <a:t>30</a:t>
            </a:r>
            <a:endParaRPr lang="pt-PT" noProof="0" dirty="0"/>
          </a:p>
        </p:txBody>
      </p:sp>
      <p:sp>
        <p:nvSpPr>
          <p:cNvPr id="1823" name="Caixa de Texto 1822"/>
          <p:cNvSpPr txBox="1"/>
          <p:nvPr/>
        </p:nvSpPr>
        <p:spPr>
          <a:xfrm>
            <a:off x="1786756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/>
            </a:lvl1pPr>
          </a:lstStyle>
          <a:p>
            <a:pPr lvl="0" rtl="0"/>
            <a:r>
              <a:rPr lang="pt-PT" noProof="0" dirty="0" smtClean="0"/>
              <a:t>31</a:t>
            </a:r>
            <a:endParaRPr lang="pt-PT" noProof="0" dirty="0"/>
          </a:p>
        </p:txBody>
      </p:sp>
      <p:sp>
        <p:nvSpPr>
          <p:cNvPr id="1824" name="Caixa de Texto 1823"/>
          <p:cNvSpPr txBox="1"/>
          <p:nvPr/>
        </p:nvSpPr>
        <p:spPr>
          <a:xfrm>
            <a:off x="3192520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1 de novembro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825" name="Caixa de Texto 1824"/>
          <p:cNvSpPr txBox="1"/>
          <p:nvPr/>
        </p:nvSpPr>
        <p:spPr>
          <a:xfrm>
            <a:off x="4571999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2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826" name="Caixa de Texto 1825"/>
          <p:cNvSpPr txBox="1"/>
          <p:nvPr/>
        </p:nvSpPr>
        <p:spPr>
          <a:xfrm>
            <a:off x="5972502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3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827" name="Caixa de Texto 1826"/>
          <p:cNvSpPr txBox="1"/>
          <p:nvPr/>
        </p:nvSpPr>
        <p:spPr>
          <a:xfrm>
            <a:off x="7369175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4/5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828" name="Caixa de Texto 1827"/>
          <p:cNvSpPr txBox="1"/>
          <p:nvPr/>
        </p:nvSpPr>
        <p:spPr>
          <a:xfrm>
            <a:off x="358775" y="152400"/>
            <a:ext cx="8382000" cy="699042"/>
          </a:xfrm>
          <a:prstGeom prst="rect">
            <a:avLst/>
          </a:prstGeom>
          <a:noFill/>
        </p:spPr>
        <p:txBody>
          <a:bodyPr wrap="square" tIns="0" bIns="0" rtlCol="0" anchor="b">
            <a:noAutofit/>
          </a:bodyPr>
          <a:lstStyle/>
          <a:p>
            <a:pPr algn="l" rtl="0"/>
            <a:r>
              <a:rPr lang="pt-PT" sz="3600" b="0" noProof="0" dirty="0" smtClean="0">
                <a:solidFill>
                  <a:schemeClr val="accent1"/>
                </a:solidFill>
              </a:rPr>
              <a:t>outubro</a:t>
            </a:r>
            <a:endParaRPr lang="pt-PT" sz="3600" b="0" noProof="0" dirty="0">
              <a:solidFill>
                <a:schemeClr val="accent1"/>
              </a:solidFill>
            </a:endParaRPr>
          </a:p>
        </p:txBody>
      </p:sp>
      <p:sp>
        <p:nvSpPr>
          <p:cNvPr id="41" name="Marcador de Posição do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393192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7" name="Marcador de Posição do Texto 2"/>
          <p:cNvSpPr>
            <a:spLocks noGrp="1"/>
          </p:cNvSpPr>
          <p:nvPr>
            <p:ph type="body" sz="quarter" idx="17" hasCustomPrompt="1"/>
          </p:nvPr>
        </p:nvSpPr>
        <p:spPr>
          <a:xfrm>
            <a:off x="1783080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3" name="Marcador de Posição do Texto 2"/>
          <p:cNvSpPr>
            <a:spLocks noGrp="1"/>
          </p:cNvSpPr>
          <p:nvPr>
            <p:ph type="body" sz="quarter" idx="23" hasCustomPrompt="1"/>
          </p:nvPr>
        </p:nvSpPr>
        <p:spPr>
          <a:xfrm>
            <a:off x="3182112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9" name="Marcador de Posição do Texto 2"/>
          <p:cNvSpPr>
            <a:spLocks noGrp="1"/>
          </p:cNvSpPr>
          <p:nvPr>
            <p:ph type="body" sz="quarter" idx="29" hasCustomPrompt="1"/>
          </p:nvPr>
        </p:nvSpPr>
        <p:spPr>
          <a:xfrm>
            <a:off x="4582928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5" name="Marcador de Posição do Texto 2"/>
          <p:cNvSpPr>
            <a:spLocks noGrp="1"/>
          </p:cNvSpPr>
          <p:nvPr>
            <p:ph type="body" sz="quarter" idx="35" hasCustomPrompt="1"/>
          </p:nvPr>
        </p:nvSpPr>
        <p:spPr>
          <a:xfrm>
            <a:off x="5976051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71" name="Marcador de Posição do Texto 2"/>
          <p:cNvSpPr>
            <a:spLocks noGrp="1"/>
          </p:cNvSpPr>
          <p:nvPr>
            <p:ph type="body" sz="quarter" idx="41" hasCustomPrompt="1"/>
          </p:nvPr>
        </p:nvSpPr>
        <p:spPr>
          <a:xfrm>
            <a:off x="7379208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393192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6" name="Marcador de Posição do Texto 2"/>
          <p:cNvSpPr>
            <a:spLocks noGrp="1"/>
          </p:cNvSpPr>
          <p:nvPr>
            <p:ph type="body" sz="quarter" idx="16" hasCustomPrompt="1"/>
          </p:nvPr>
        </p:nvSpPr>
        <p:spPr>
          <a:xfrm>
            <a:off x="1783080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2" name="Marcador de Posição do Texto 2"/>
          <p:cNvSpPr>
            <a:spLocks noGrp="1"/>
          </p:cNvSpPr>
          <p:nvPr>
            <p:ph type="body" sz="quarter" idx="22" hasCustomPrompt="1"/>
          </p:nvPr>
        </p:nvSpPr>
        <p:spPr>
          <a:xfrm>
            <a:off x="3182112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8" name="Marcador de Posição do Texto 2"/>
          <p:cNvSpPr>
            <a:spLocks noGrp="1"/>
          </p:cNvSpPr>
          <p:nvPr>
            <p:ph type="body" sz="quarter" idx="28" hasCustomPrompt="1"/>
          </p:nvPr>
        </p:nvSpPr>
        <p:spPr>
          <a:xfrm>
            <a:off x="4582928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4" name="Marcador de Posição do Texto 2"/>
          <p:cNvSpPr>
            <a:spLocks noGrp="1"/>
          </p:cNvSpPr>
          <p:nvPr>
            <p:ph type="body" sz="quarter" idx="34" hasCustomPrompt="1"/>
          </p:nvPr>
        </p:nvSpPr>
        <p:spPr>
          <a:xfrm>
            <a:off x="5976051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70" name="Marcador de Posição do Texto 2"/>
          <p:cNvSpPr>
            <a:spLocks noGrp="1"/>
          </p:cNvSpPr>
          <p:nvPr>
            <p:ph type="body" sz="quarter" idx="40" hasCustomPrompt="1"/>
          </p:nvPr>
        </p:nvSpPr>
        <p:spPr>
          <a:xfrm>
            <a:off x="7379208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2" name="Marcador de Posição do Texto 2"/>
          <p:cNvSpPr>
            <a:spLocks noGrp="1"/>
          </p:cNvSpPr>
          <p:nvPr>
            <p:ph type="body" sz="quarter" idx="12" hasCustomPrompt="1"/>
          </p:nvPr>
        </p:nvSpPr>
        <p:spPr>
          <a:xfrm>
            <a:off x="393192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8" name="Marcador de Posição do Texto 2"/>
          <p:cNvSpPr>
            <a:spLocks noGrp="1"/>
          </p:cNvSpPr>
          <p:nvPr>
            <p:ph type="body" sz="quarter" idx="18" hasCustomPrompt="1"/>
          </p:nvPr>
        </p:nvSpPr>
        <p:spPr>
          <a:xfrm>
            <a:off x="1783080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4" name="Marcador de Posição do Texto 2"/>
          <p:cNvSpPr>
            <a:spLocks noGrp="1"/>
          </p:cNvSpPr>
          <p:nvPr>
            <p:ph type="body" sz="quarter" idx="24" hasCustomPrompt="1"/>
          </p:nvPr>
        </p:nvSpPr>
        <p:spPr>
          <a:xfrm>
            <a:off x="3182112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0" name="Marcador de Posição do Texto 2"/>
          <p:cNvSpPr>
            <a:spLocks noGrp="1"/>
          </p:cNvSpPr>
          <p:nvPr>
            <p:ph type="body" sz="quarter" idx="30" hasCustomPrompt="1"/>
          </p:nvPr>
        </p:nvSpPr>
        <p:spPr>
          <a:xfrm>
            <a:off x="4582928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6" name="Marcador de Posição do Texto 2"/>
          <p:cNvSpPr>
            <a:spLocks noGrp="1"/>
          </p:cNvSpPr>
          <p:nvPr>
            <p:ph type="body" sz="quarter" idx="36" hasCustomPrompt="1"/>
          </p:nvPr>
        </p:nvSpPr>
        <p:spPr>
          <a:xfrm>
            <a:off x="5976051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72" name="Marcador de Posição do Texto 2"/>
          <p:cNvSpPr>
            <a:spLocks noGrp="1"/>
          </p:cNvSpPr>
          <p:nvPr>
            <p:ph type="body" sz="quarter" idx="42" hasCustomPrompt="1"/>
          </p:nvPr>
        </p:nvSpPr>
        <p:spPr>
          <a:xfrm>
            <a:off x="7379208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3" name="Marcador de Posição do Texto 2"/>
          <p:cNvSpPr>
            <a:spLocks noGrp="1"/>
          </p:cNvSpPr>
          <p:nvPr>
            <p:ph type="body" sz="quarter" idx="13" hasCustomPrompt="1"/>
          </p:nvPr>
        </p:nvSpPr>
        <p:spPr>
          <a:xfrm>
            <a:off x="393192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9" name="Marcador de Posição do Texto 2"/>
          <p:cNvSpPr>
            <a:spLocks noGrp="1"/>
          </p:cNvSpPr>
          <p:nvPr>
            <p:ph type="body" sz="quarter" idx="19" hasCustomPrompt="1"/>
          </p:nvPr>
        </p:nvSpPr>
        <p:spPr>
          <a:xfrm>
            <a:off x="1783080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5" name="Marcador de Posição do Texto 2"/>
          <p:cNvSpPr>
            <a:spLocks noGrp="1"/>
          </p:cNvSpPr>
          <p:nvPr>
            <p:ph type="body" sz="quarter" idx="25" hasCustomPrompt="1"/>
          </p:nvPr>
        </p:nvSpPr>
        <p:spPr>
          <a:xfrm>
            <a:off x="3182112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1" name="Marcador de Posição do Texto 2"/>
          <p:cNvSpPr>
            <a:spLocks noGrp="1"/>
          </p:cNvSpPr>
          <p:nvPr>
            <p:ph type="body" sz="quarter" idx="31" hasCustomPrompt="1"/>
          </p:nvPr>
        </p:nvSpPr>
        <p:spPr>
          <a:xfrm>
            <a:off x="4582928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7" name="Marcador de Posição do Texto 2"/>
          <p:cNvSpPr>
            <a:spLocks noGrp="1"/>
          </p:cNvSpPr>
          <p:nvPr>
            <p:ph type="body" sz="quarter" idx="37" hasCustomPrompt="1"/>
          </p:nvPr>
        </p:nvSpPr>
        <p:spPr>
          <a:xfrm>
            <a:off x="5976051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73" name="Marcador de Posição do Texto 2"/>
          <p:cNvSpPr>
            <a:spLocks noGrp="1"/>
          </p:cNvSpPr>
          <p:nvPr>
            <p:ph type="body" sz="quarter" idx="43" hasCustomPrompt="1"/>
          </p:nvPr>
        </p:nvSpPr>
        <p:spPr>
          <a:xfrm>
            <a:off x="7379208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4" name="Marcador de Posição do Texto 2"/>
          <p:cNvSpPr>
            <a:spLocks noGrp="1"/>
          </p:cNvSpPr>
          <p:nvPr>
            <p:ph type="body" sz="quarter" idx="14" hasCustomPrompt="1"/>
          </p:nvPr>
        </p:nvSpPr>
        <p:spPr>
          <a:xfrm>
            <a:off x="393192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0" name="Marcador de Posição do Texto 2"/>
          <p:cNvSpPr>
            <a:spLocks noGrp="1"/>
          </p:cNvSpPr>
          <p:nvPr>
            <p:ph type="body" sz="quarter" idx="20" hasCustomPrompt="1"/>
          </p:nvPr>
        </p:nvSpPr>
        <p:spPr>
          <a:xfrm>
            <a:off x="1783080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6" name="Marcador de Posição do Texto 2"/>
          <p:cNvSpPr>
            <a:spLocks noGrp="1"/>
          </p:cNvSpPr>
          <p:nvPr>
            <p:ph type="body" sz="quarter" idx="26" hasCustomPrompt="1"/>
          </p:nvPr>
        </p:nvSpPr>
        <p:spPr>
          <a:xfrm>
            <a:off x="3182112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2" name="Marcador de Posição do Texto 2"/>
          <p:cNvSpPr>
            <a:spLocks noGrp="1"/>
          </p:cNvSpPr>
          <p:nvPr>
            <p:ph type="body" sz="quarter" idx="32" hasCustomPrompt="1"/>
          </p:nvPr>
        </p:nvSpPr>
        <p:spPr>
          <a:xfrm>
            <a:off x="4582928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8" name="Marcador de Posição do Texto 2"/>
          <p:cNvSpPr>
            <a:spLocks noGrp="1"/>
          </p:cNvSpPr>
          <p:nvPr>
            <p:ph type="body" sz="quarter" idx="38" hasCustomPrompt="1"/>
          </p:nvPr>
        </p:nvSpPr>
        <p:spPr>
          <a:xfrm>
            <a:off x="5976051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74" name="Marcador de Posição do Texto 2"/>
          <p:cNvSpPr>
            <a:spLocks noGrp="1"/>
          </p:cNvSpPr>
          <p:nvPr>
            <p:ph type="body" sz="quarter" idx="44" hasCustomPrompt="1"/>
          </p:nvPr>
        </p:nvSpPr>
        <p:spPr>
          <a:xfrm>
            <a:off x="7379208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5" name="Marcador de Posição do Texto 2"/>
          <p:cNvSpPr>
            <a:spLocks noGrp="1"/>
          </p:cNvSpPr>
          <p:nvPr>
            <p:ph type="body" sz="quarter" idx="15" hasCustomPrompt="1"/>
          </p:nvPr>
        </p:nvSpPr>
        <p:spPr>
          <a:xfrm>
            <a:off x="393192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1" name="Marcador de Posição do Texto 2"/>
          <p:cNvSpPr>
            <a:spLocks noGrp="1"/>
          </p:cNvSpPr>
          <p:nvPr>
            <p:ph type="body" sz="quarter" idx="21" hasCustomPrompt="1"/>
          </p:nvPr>
        </p:nvSpPr>
        <p:spPr>
          <a:xfrm>
            <a:off x="1783080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7" name="Marcador de Posição do Texto 2"/>
          <p:cNvSpPr>
            <a:spLocks noGrp="1"/>
          </p:cNvSpPr>
          <p:nvPr>
            <p:ph type="body" sz="quarter" idx="27" hasCustomPrompt="1"/>
          </p:nvPr>
        </p:nvSpPr>
        <p:spPr>
          <a:xfrm>
            <a:off x="3182112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3" name="Marcador de Posição do Texto 2"/>
          <p:cNvSpPr>
            <a:spLocks noGrp="1"/>
          </p:cNvSpPr>
          <p:nvPr>
            <p:ph type="body" sz="quarter" idx="33" hasCustomPrompt="1"/>
          </p:nvPr>
        </p:nvSpPr>
        <p:spPr>
          <a:xfrm>
            <a:off x="4582928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9" name="Marcador de Posição do Texto 2"/>
          <p:cNvSpPr>
            <a:spLocks noGrp="1"/>
          </p:cNvSpPr>
          <p:nvPr>
            <p:ph type="body" sz="quarter" idx="39" hasCustomPrompt="1"/>
          </p:nvPr>
        </p:nvSpPr>
        <p:spPr>
          <a:xfrm>
            <a:off x="5976051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75" name="Marcador de Posição do Texto 2"/>
          <p:cNvSpPr>
            <a:spLocks noGrp="1"/>
          </p:cNvSpPr>
          <p:nvPr>
            <p:ph type="body" sz="quarter" idx="45" hasCustomPrompt="1"/>
          </p:nvPr>
        </p:nvSpPr>
        <p:spPr>
          <a:xfrm>
            <a:off x="7379208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2" name="Marcador de Posição da Data 1"/>
          <p:cNvSpPr>
            <a:spLocks noGrp="1"/>
          </p:cNvSpPr>
          <p:nvPr>
            <p:ph type="dt" sz="half" idx="46"/>
          </p:nvPr>
        </p:nvSpPr>
        <p:spPr/>
        <p:txBody>
          <a:bodyPr rtlCol="0"/>
          <a:lstStyle/>
          <a:p>
            <a:pPr rtl="0"/>
            <a:fld id="{2492DDCB-9667-4A96-BC29-51254332112D}" type="datetime1">
              <a:rPr lang="pt-PT" noProof="0" smtClean="0"/>
              <a:pPr rtl="0"/>
              <a:t>30/10/2017</a:t>
            </a:fld>
            <a:endParaRPr lang="pt-PT" noProof="0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47"/>
          </p:nvPr>
        </p:nvSpPr>
        <p:spPr/>
        <p:txBody>
          <a:bodyPr rtlCol="0"/>
          <a:lstStyle/>
          <a:p>
            <a:pPr rtl="0"/>
            <a:endParaRPr lang="pt-PT" noProof="0" dirty="0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48"/>
          </p:nvPr>
        </p:nvSpPr>
        <p:spPr/>
        <p:txBody>
          <a:bodyPr rtlCol="0"/>
          <a:lstStyle/>
          <a:p>
            <a:pPr rtl="0"/>
            <a:fld id="{53CB5F7B-7C15-41FD-9488-0FCC5C0A130E}" type="slidenum">
              <a:rPr lang="pt-PT" noProof="0" smtClean="0"/>
              <a:pPr rtl="0"/>
              <a:t>‹nº›</a:t>
            </a:fld>
            <a:endParaRPr lang="pt-PT" noProof="0" dirty="0"/>
          </a:p>
        </p:txBody>
      </p:sp>
    </p:spTree>
    <p:extLst>
      <p:ext uri="{BB962C8B-B14F-4D97-AF65-F5344CB8AC3E}">
        <p14:creationId xmlns="" xmlns:p14="http://schemas.microsoft.com/office/powerpoint/2010/main" val="13585369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vembro 20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" name="Caixa de Texto 1791"/>
          <p:cNvSpPr txBox="1"/>
          <p:nvPr/>
        </p:nvSpPr>
        <p:spPr>
          <a:xfrm>
            <a:off x="40990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30 de outubro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793" name="Caixa de Texto 1792"/>
          <p:cNvSpPr txBox="1"/>
          <p:nvPr/>
        </p:nvSpPr>
        <p:spPr>
          <a:xfrm>
            <a:off x="1786756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31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794" name="Caixa de Texto 1793"/>
          <p:cNvSpPr txBox="1"/>
          <p:nvPr/>
        </p:nvSpPr>
        <p:spPr>
          <a:xfrm>
            <a:off x="319251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>
              <a:defRPr sz="1300" b="0"/>
            </a:lvl1pPr>
          </a:lstStyle>
          <a:p>
            <a:pPr lvl="0" rtl="0"/>
            <a:r>
              <a:rPr lang="pt-PT" noProof="0" dirty="0" smtClean="0"/>
              <a:t>1 de novembro</a:t>
            </a:r>
            <a:endParaRPr lang="pt-PT" noProof="0" dirty="0"/>
          </a:p>
        </p:txBody>
      </p:sp>
      <p:sp>
        <p:nvSpPr>
          <p:cNvPr id="1795" name="Caixa de Texto 1794"/>
          <p:cNvSpPr txBox="1"/>
          <p:nvPr/>
        </p:nvSpPr>
        <p:spPr>
          <a:xfrm>
            <a:off x="457199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/>
            </a:lvl1pPr>
          </a:lstStyle>
          <a:p>
            <a:pPr lvl="0" rtl="0"/>
            <a:r>
              <a:rPr lang="pt-PT" noProof="0" dirty="0" smtClean="0"/>
              <a:t>2</a:t>
            </a:r>
            <a:endParaRPr lang="pt-PT" noProof="0" dirty="0"/>
          </a:p>
        </p:txBody>
      </p:sp>
      <p:sp>
        <p:nvSpPr>
          <p:cNvPr id="1796" name="Caixa de Texto 1795"/>
          <p:cNvSpPr txBox="1"/>
          <p:nvPr/>
        </p:nvSpPr>
        <p:spPr>
          <a:xfrm>
            <a:off x="5972502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/>
            </a:lvl1pPr>
          </a:lstStyle>
          <a:p>
            <a:pPr lvl="0" rtl="0"/>
            <a:r>
              <a:rPr lang="pt-PT" noProof="0" dirty="0" smtClean="0"/>
              <a:t>3</a:t>
            </a:r>
            <a:endParaRPr lang="pt-PT" noProof="0" dirty="0"/>
          </a:p>
        </p:txBody>
      </p:sp>
      <p:sp>
        <p:nvSpPr>
          <p:cNvPr id="1797" name="Caixa de Texto 1796"/>
          <p:cNvSpPr txBox="1"/>
          <p:nvPr/>
        </p:nvSpPr>
        <p:spPr>
          <a:xfrm>
            <a:off x="7369175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/>
            </a:lvl1pPr>
          </a:lstStyle>
          <a:p>
            <a:pPr lvl="0" rtl="0"/>
            <a:r>
              <a:rPr lang="pt-PT" noProof="0" dirty="0" smtClean="0"/>
              <a:t>4/5</a:t>
            </a:r>
            <a:endParaRPr lang="pt-PT" noProof="0" dirty="0"/>
          </a:p>
        </p:txBody>
      </p:sp>
      <p:sp>
        <p:nvSpPr>
          <p:cNvPr id="1798" name="Caixa de Texto 1797"/>
          <p:cNvSpPr txBox="1"/>
          <p:nvPr/>
        </p:nvSpPr>
        <p:spPr>
          <a:xfrm>
            <a:off x="409911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6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799" name="Caixa de Texto 1798"/>
          <p:cNvSpPr txBox="1"/>
          <p:nvPr/>
        </p:nvSpPr>
        <p:spPr>
          <a:xfrm>
            <a:off x="1786756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7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0" name="Caixa de Texto 1799"/>
          <p:cNvSpPr txBox="1"/>
          <p:nvPr/>
        </p:nvSpPr>
        <p:spPr>
          <a:xfrm>
            <a:off x="3192519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8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1" name="Caixa de Texto 1800"/>
          <p:cNvSpPr txBox="1"/>
          <p:nvPr/>
        </p:nvSpPr>
        <p:spPr>
          <a:xfrm>
            <a:off x="4571999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9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2" name="Caixa de Texto 1801"/>
          <p:cNvSpPr txBox="1"/>
          <p:nvPr/>
        </p:nvSpPr>
        <p:spPr>
          <a:xfrm>
            <a:off x="5972502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10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3" name="Caixa de Texto 1802"/>
          <p:cNvSpPr txBox="1"/>
          <p:nvPr/>
        </p:nvSpPr>
        <p:spPr>
          <a:xfrm>
            <a:off x="7369175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11/12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4" name="Caixa de Texto 1803"/>
          <p:cNvSpPr txBox="1"/>
          <p:nvPr/>
        </p:nvSpPr>
        <p:spPr>
          <a:xfrm>
            <a:off x="409911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13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5" name="Caixa de Texto 1804"/>
          <p:cNvSpPr txBox="1"/>
          <p:nvPr/>
        </p:nvSpPr>
        <p:spPr>
          <a:xfrm>
            <a:off x="1786756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14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6" name="Caixa de Texto 1805"/>
          <p:cNvSpPr txBox="1"/>
          <p:nvPr/>
        </p:nvSpPr>
        <p:spPr>
          <a:xfrm>
            <a:off x="3192519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15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7" name="Caixa de Texto 1806"/>
          <p:cNvSpPr txBox="1"/>
          <p:nvPr/>
        </p:nvSpPr>
        <p:spPr>
          <a:xfrm>
            <a:off x="4571999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16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8" name="Caixa de Texto 1807"/>
          <p:cNvSpPr txBox="1"/>
          <p:nvPr/>
        </p:nvSpPr>
        <p:spPr>
          <a:xfrm>
            <a:off x="5972502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17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9" name="Caixa de Texto 1808"/>
          <p:cNvSpPr txBox="1"/>
          <p:nvPr/>
        </p:nvSpPr>
        <p:spPr>
          <a:xfrm>
            <a:off x="7369175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18/19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0" name="Caixa de Texto 1809"/>
          <p:cNvSpPr txBox="1"/>
          <p:nvPr/>
        </p:nvSpPr>
        <p:spPr>
          <a:xfrm>
            <a:off x="409911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20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1" name="Caixa de Texto 1810"/>
          <p:cNvSpPr txBox="1"/>
          <p:nvPr/>
        </p:nvSpPr>
        <p:spPr>
          <a:xfrm>
            <a:off x="1786756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21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2" name="Caixa de Texto 1811"/>
          <p:cNvSpPr txBox="1"/>
          <p:nvPr/>
        </p:nvSpPr>
        <p:spPr>
          <a:xfrm>
            <a:off x="3192519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22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3" name="Caixa de Texto 1812"/>
          <p:cNvSpPr txBox="1"/>
          <p:nvPr/>
        </p:nvSpPr>
        <p:spPr>
          <a:xfrm>
            <a:off x="4571999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23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4" name="Caixa de Texto 1813"/>
          <p:cNvSpPr txBox="1"/>
          <p:nvPr/>
        </p:nvSpPr>
        <p:spPr>
          <a:xfrm>
            <a:off x="5972502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24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5" name="Caixa de Texto 1814"/>
          <p:cNvSpPr txBox="1"/>
          <p:nvPr/>
        </p:nvSpPr>
        <p:spPr>
          <a:xfrm>
            <a:off x="7369175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25/26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6" name="Caixa de Texto 1815"/>
          <p:cNvSpPr txBox="1"/>
          <p:nvPr/>
        </p:nvSpPr>
        <p:spPr>
          <a:xfrm>
            <a:off x="409911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27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7" name="Caixa de Texto 1816"/>
          <p:cNvSpPr txBox="1"/>
          <p:nvPr/>
        </p:nvSpPr>
        <p:spPr>
          <a:xfrm>
            <a:off x="1786756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28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8" name="Caixa de Texto 1817"/>
          <p:cNvSpPr txBox="1"/>
          <p:nvPr/>
        </p:nvSpPr>
        <p:spPr>
          <a:xfrm>
            <a:off x="3192519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29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9" name="Caixa de Texto 1818"/>
          <p:cNvSpPr txBox="1"/>
          <p:nvPr/>
        </p:nvSpPr>
        <p:spPr>
          <a:xfrm>
            <a:off x="4571999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30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20" name="Caixa de Texto 1819"/>
          <p:cNvSpPr txBox="1"/>
          <p:nvPr/>
        </p:nvSpPr>
        <p:spPr>
          <a:xfrm>
            <a:off x="5972502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1 de dezembro</a:t>
            </a:r>
            <a:endParaRPr lang="pt-PT" noProof="0" dirty="0"/>
          </a:p>
        </p:txBody>
      </p:sp>
      <p:sp>
        <p:nvSpPr>
          <p:cNvPr id="1821" name="Caixa de Texto 1820"/>
          <p:cNvSpPr txBox="1"/>
          <p:nvPr/>
        </p:nvSpPr>
        <p:spPr>
          <a:xfrm>
            <a:off x="7369175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2/3</a:t>
            </a:r>
            <a:endParaRPr lang="pt-PT" noProof="0" dirty="0"/>
          </a:p>
        </p:txBody>
      </p:sp>
      <p:sp>
        <p:nvSpPr>
          <p:cNvPr id="1828" name="Caixa de Texto 1827"/>
          <p:cNvSpPr txBox="1"/>
          <p:nvPr/>
        </p:nvSpPr>
        <p:spPr>
          <a:xfrm>
            <a:off x="358775" y="152400"/>
            <a:ext cx="8382000" cy="699042"/>
          </a:xfrm>
          <a:prstGeom prst="rect">
            <a:avLst/>
          </a:prstGeom>
          <a:noFill/>
        </p:spPr>
        <p:txBody>
          <a:bodyPr wrap="square" tIns="0" bIns="0" rtlCol="0" anchor="b">
            <a:noAutofit/>
          </a:bodyPr>
          <a:lstStyle/>
          <a:p>
            <a:pPr algn="l" rtl="0"/>
            <a:r>
              <a:rPr lang="pt-PT" sz="3600" b="0" noProof="0" dirty="0" smtClean="0">
                <a:solidFill>
                  <a:schemeClr val="accent1"/>
                </a:solidFill>
              </a:rPr>
              <a:t>novembro</a:t>
            </a:r>
            <a:endParaRPr lang="pt-PT" sz="3600" b="0" noProof="0" dirty="0">
              <a:solidFill>
                <a:schemeClr val="accent1"/>
              </a:solidFill>
            </a:endParaRPr>
          </a:p>
        </p:txBody>
      </p:sp>
      <p:sp>
        <p:nvSpPr>
          <p:cNvPr id="69" name="Caixa de Texto 68"/>
          <p:cNvSpPr txBox="1"/>
          <p:nvPr/>
        </p:nvSpPr>
        <p:spPr>
          <a:xfrm>
            <a:off x="409911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4</a:t>
            </a:r>
            <a:endParaRPr lang="pt-PT" noProof="0" dirty="0"/>
          </a:p>
        </p:txBody>
      </p:sp>
      <p:sp>
        <p:nvSpPr>
          <p:cNvPr id="70" name="Caixa de Texto 69"/>
          <p:cNvSpPr txBox="1"/>
          <p:nvPr/>
        </p:nvSpPr>
        <p:spPr>
          <a:xfrm>
            <a:off x="1786756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5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1" name="Caixa de Texto 70"/>
          <p:cNvSpPr txBox="1"/>
          <p:nvPr/>
        </p:nvSpPr>
        <p:spPr>
          <a:xfrm>
            <a:off x="3192520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6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2" name="Caixa de Texto 71"/>
          <p:cNvSpPr txBox="1"/>
          <p:nvPr/>
        </p:nvSpPr>
        <p:spPr>
          <a:xfrm>
            <a:off x="4571999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7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3" name="Caixa de Texto 72"/>
          <p:cNvSpPr txBox="1"/>
          <p:nvPr/>
        </p:nvSpPr>
        <p:spPr>
          <a:xfrm>
            <a:off x="5972502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8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4" name="Caixa de Texto 73"/>
          <p:cNvSpPr txBox="1"/>
          <p:nvPr/>
        </p:nvSpPr>
        <p:spPr>
          <a:xfrm>
            <a:off x="7369175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9/10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4" name="Marcador de Posição do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393192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0" name="Marcador de Posição do Texto 2"/>
          <p:cNvSpPr>
            <a:spLocks noGrp="1"/>
          </p:cNvSpPr>
          <p:nvPr>
            <p:ph type="body" sz="quarter" idx="17" hasCustomPrompt="1"/>
          </p:nvPr>
        </p:nvSpPr>
        <p:spPr>
          <a:xfrm>
            <a:off x="1783080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6" name="Marcador de Posição do Texto 2"/>
          <p:cNvSpPr>
            <a:spLocks noGrp="1"/>
          </p:cNvSpPr>
          <p:nvPr>
            <p:ph type="body" sz="quarter" idx="23" hasCustomPrompt="1"/>
          </p:nvPr>
        </p:nvSpPr>
        <p:spPr>
          <a:xfrm>
            <a:off x="3182112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2" name="Marcador de Posição do Texto 2"/>
          <p:cNvSpPr>
            <a:spLocks noGrp="1"/>
          </p:cNvSpPr>
          <p:nvPr>
            <p:ph type="body" sz="quarter" idx="29" hasCustomPrompt="1"/>
          </p:nvPr>
        </p:nvSpPr>
        <p:spPr>
          <a:xfrm>
            <a:off x="4582928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8" name="Marcador de Posição do Texto 2"/>
          <p:cNvSpPr>
            <a:spLocks noGrp="1"/>
          </p:cNvSpPr>
          <p:nvPr>
            <p:ph type="body" sz="quarter" idx="35" hasCustomPrompt="1"/>
          </p:nvPr>
        </p:nvSpPr>
        <p:spPr>
          <a:xfrm>
            <a:off x="5976051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4" name="Marcador de Posição do Texto 2"/>
          <p:cNvSpPr>
            <a:spLocks noGrp="1"/>
          </p:cNvSpPr>
          <p:nvPr>
            <p:ph type="body" sz="quarter" idx="41" hasCustomPrompt="1"/>
          </p:nvPr>
        </p:nvSpPr>
        <p:spPr>
          <a:xfrm>
            <a:off x="7379208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3" name="Marcador de Posição do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393192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9" name="Marcador de Posição do Texto 2"/>
          <p:cNvSpPr>
            <a:spLocks noGrp="1"/>
          </p:cNvSpPr>
          <p:nvPr>
            <p:ph type="body" sz="quarter" idx="16" hasCustomPrompt="1"/>
          </p:nvPr>
        </p:nvSpPr>
        <p:spPr>
          <a:xfrm>
            <a:off x="1783080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5" name="Marcador de Posição do Texto 2"/>
          <p:cNvSpPr>
            <a:spLocks noGrp="1"/>
          </p:cNvSpPr>
          <p:nvPr>
            <p:ph type="body" sz="quarter" idx="22" hasCustomPrompt="1"/>
          </p:nvPr>
        </p:nvSpPr>
        <p:spPr>
          <a:xfrm>
            <a:off x="3182112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1" name="Marcador de Posição do Texto 2"/>
          <p:cNvSpPr>
            <a:spLocks noGrp="1"/>
          </p:cNvSpPr>
          <p:nvPr>
            <p:ph type="body" sz="quarter" idx="28" hasCustomPrompt="1"/>
          </p:nvPr>
        </p:nvSpPr>
        <p:spPr>
          <a:xfrm>
            <a:off x="4582928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7" name="Marcador de Posição do Texto 2"/>
          <p:cNvSpPr>
            <a:spLocks noGrp="1"/>
          </p:cNvSpPr>
          <p:nvPr>
            <p:ph type="body" sz="quarter" idx="34" hasCustomPrompt="1"/>
          </p:nvPr>
        </p:nvSpPr>
        <p:spPr>
          <a:xfrm>
            <a:off x="5976051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3" name="Marcador de Posição do Texto 2"/>
          <p:cNvSpPr>
            <a:spLocks noGrp="1"/>
          </p:cNvSpPr>
          <p:nvPr>
            <p:ph type="body" sz="quarter" idx="40" hasCustomPrompt="1"/>
          </p:nvPr>
        </p:nvSpPr>
        <p:spPr>
          <a:xfrm>
            <a:off x="7379208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5" name="Marcador de Posição do Texto 2"/>
          <p:cNvSpPr>
            <a:spLocks noGrp="1"/>
          </p:cNvSpPr>
          <p:nvPr>
            <p:ph type="body" sz="quarter" idx="12" hasCustomPrompt="1"/>
          </p:nvPr>
        </p:nvSpPr>
        <p:spPr>
          <a:xfrm>
            <a:off x="393192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1" name="Marcador de Posição do Texto 2"/>
          <p:cNvSpPr>
            <a:spLocks noGrp="1"/>
          </p:cNvSpPr>
          <p:nvPr>
            <p:ph type="body" sz="quarter" idx="18" hasCustomPrompt="1"/>
          </p:nvPr>
        </p:nvSpPr>
        <p:spPr>
          <a:xfrm>
            <a:off x="1783080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7" name="Marcador de Posição do Texto 2"/>
          <p:cNvSpPr>
            <a:spLocks noGrp="1"/>
          </p:cNvSpPr>
          <p:nvPr>
            <p:ph type="body" sz="quarter" idx="24" hasCustomPrompt="1"/>
          </p:nvPr>
        </p:nvSpPr>
        <p:spPr>
          <a:xfrm>
            <a:off x="3182112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3" name="Marcador de Posição do Texto 2"/>
          <p:cNvSpPr>
            <a:spLocks noGrp="1"/>
          </p:cNvSpPr>
          <p:nvPr>
            <p:ph type="body" sz="quarter" idx="30" hasCustomPrompt="1"/>
          </p:nvPr>
        </p:nvSpPr>
        <p:spPr>
          <a:xfrm>
            <a:off x="4582928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9" name="Marcador de Posição do Texto 2"/>
          <p:cNvSpPr>
            <a:spLocks noGrp="1"/>
          </p:cNvSpPr>
          <p:nvPr>
            <p:ph type="body" sz="quarter" idx="36" hasCustomPrompt="1"/>
          </p:nvPr>
        </p:nvSpPr>
        <p:spPr>
          <a:xfrm>
            <a:off x="5976051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5" name="Marcador de Posição do Texto 2"/>
          <p:cNvSpPr>
            <a:spLocks noGrp="1"/>
          </p:cNvSpPr>
          <p:nvPr>
            <p:ph type="body" sz="quarter" idx="42" hasCustomPrompt="1"/>
          </p:nvPr>
        </p:nvSpPr>
        <p:spPr>
          <a:xfrm>
            <a:off x="7379208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6" name="Marcador de Posição do Texto 2"/>
          <p:cNvSpPr>
            <a:spLocks noGrp="1"/>
          </p:cNvSpPr>
          <p:nvPr>
            <p:ph type="body" sz="quarter" idx="13" hasCustomPrompt="1"/>
          </p:nvPr>
        </p:nvSpPr>
        <p:spPr>
          <a:xfrm>
            <a:off x="393192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2" name="Marcador de Posição do Texto 2"/>
          <p:cNvSpPr>
            <a:spLocks noGrp="1"/>
          </p:cNvSpPr>
          <p:nvPr>
            <p:ph type="body" sz="quarter" idx="19" hasCustomPrompt="1"/>
          </p:nvPr>
        </p:nvSpPr>
        <p:spPr>
          <a:xfrm>
            <a:off x="1783080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8" name="Marcador de Posição do Texto 2"/>
          <p:cNvSpPr>
            <a:spLocks noGrp="1"/>
          </p:cNvSpPr>
          <p:nvPr>
            <p:ph type="body" sz="quarter" idx="25" hasCustomPrompt="1"/>
          </p:nvPr>
        </p:nvSpPr>
        <p:spPr>
          <a:xfrm>
            <a:off x="3182112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4" name="Marcador de Posição do Texto 2"/>
          <p:cNvSpPr>
            <a:spLocks noGrp="1"/>
          </p:cNvSpPr>
          <p:nvPr>
            <p:ph type="body" sz="quarter" idx="31" hasCustomPrompt="1"/>
          </p:nvPr>
        </p:nvSpPr>
        <p:spPr>
          <a:xfrm>
            <a:off x="4582928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0" name="Marcador de Posição do Texto 2"/>
          <p:cNvSpPr>
            <a:spLocks noGrp="1"/>
          </p:cNvSpPr>
          <p:nvPr>
            <p:ph type="body" sz="quarter" idx="37" hasCustomPrompt="1"/>
          </p:nvPr>
        </p:nvSpPr>
        <p:spPr>
          <a:xfrm>
            <a:off x="5976051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6" name="Marcador de Posição do Texto 2"/>
          <p:cNvSpPr>
            <a:spLocks noGrp="1"/>
          </p:cNvSpPr>
          <p:nvPr>
            <p:ph type="body" sz="quarter" idx="43" hasCustomPrompt="1"/>
          </p:nvPr>
        </p:nvSpPr>
        <p:spPr>
          <a:xfrm>
            <a:off x="7379208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7" name="Marcador de Posição do Texto 2"/>
          <p:cNvSpPr>
            <a:spLocks noGrp="1"/>
          </p:cNvSpPr>
          <p:nvPr>
            <p:ph type="body" sz="quarter" idx="14" hasCustomPrompt="1"/>
          </p:nvPr>
        </p:nvSpPr>
        <p:spPr>
          <a:xfrm>
            <a:off x="393192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3" name="Marcador de Posição do Texto 2"/>
          <p:cNvSpPr>
            <a:spLocks noGrp="1"/>
          </p:cNvSpPr>
          <p:nvPr>
            <p:ph type="body" sz="quarter" idx="20" hasCustomPrompt="1"/>
          </p:nvPr>
        </p:nvSpPr>
        <p:spPr>
          <a:xfrm>
            <a:off x="1783080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9" name="Marcador de Posição do Texto 2"/>
          <p:cNvSpPr>
            <a:spLocks noGrp="1"/>
          </p:cNvSpPr>
          <p:nvPr>
            <p:ph type="body" sz="quarter" idx="26" hasCustomPrompt="1"/>
          </p:nvPr>
        </p:nvSpPr>
        <p:spPr>
          <a:xfrm>
            <a:off x="3182112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5" name="Marcador de Posição do Texto 2"/>
          <p:cNvSpPr>
            <a:spLocks noGrp="1"/>
          </p:cNvSpPr>
          <p:nvPr>
            <p:ph type="body" sz="quarter" idx="32" hasCustomPrompt="1"/>
          </p:nvPr>
        </p:nvSpPr>
        <p:spPr>
          <a:xfrm>
            <a:off x="4582928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1" name="Marcador de Posição do Texto 2"/>
          <p:cNvSpPr>
            <a:spLocks noGrp="1"/>
          </p:cNvSpPr>
          <p:nvPr>
            <p:ph type="body" sz="quarter" idx="38" hasCustomPrompt="1"/>
          </p:nvPr>
        </p:nvSpPr>
        <p:spPr>
          <a:xfrm>
            <a:off x="5976051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7" name="Marcador de Posição do Texto 2"/>
          <p:cNvSpPr>
            <a:spLocks noGrp="1"/>
          </p:cNvSpPr>
          <p:nvPr>
            <p:ph type="body" sz="quarter" idx="44" hasCustomPrompt="1"/>
          </p:nvPr>
        </p:nvSpPr>
        <p:spPr>
          <a:xfrm>
            <a:off x="7379208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8" name="Marcador de Posição do Texto 2"/>
          <p:cNvSpPr>
            <a:spLocks noGrp="1"/>
          </p:cNvSpPr>
          <p:nvPr>
            <p:ph type="body" sz="quarter" idx="15" hasCustomPrompt="1"/>
          </p:nvPr>
        </p:nvSpPr>
        <p:spPr>
          <a:xfrm>
            <a:off x="393192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4" name="Marcador de Posição do Texto 2"/>
          <p:cNvSpPr>
            <a:spLocks noGrp="1"/>
          </p:cNvSpPr>
          <p:nvPr>
            <p:ph type="body" sz="quarter" idx="21" hasCustomPrompt="1"/>
          </p:nvPr>
        </p:nvSpPr>
        <p:spPr>
          <a:xfrm>
            <a:off x="1783080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0" name="Marcador de Posição do Texto 2"/>
          <p:cNvSpPr>
            <a:spLocks noGrp="1"/>
          </p:cNvSpPr>
          <p:nvPr>
            <p:ph type="body" sz="quarter" idx="27" hasCustomPrompt="1"/>
          </p:nvPr>
        </p:nvSpPr>
        <p:spPr>
          <a:xfrm>
            <a:off x="3182112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6" name="Marcador de Posição do Texto 2"/>
          <p:cNvSpPr>
            <a:spLocks noGrp="1"/>
          </p:cNvSpPr>
          <p:nvPr>
            <p:ph type="body" sz="quarter" idx="33" hasCustomPrompt="1"/>
          </p:nvPr>
        </p:nvSpPr>
        <p:spPr>
          <a:xfrm>
            <a:off x="4582928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2" name="Marcador de Posição do Texto 2"/>
          <p:cNvSpPr>
            <a:spLocks noGrp="1"/>
          </p:cNvSpPr>
          <p:nvPr>
            <p:ph type="body" sz="quarter" idx="39" hasCustomPrompt="1"/>
          </p:nvPr>
        </p:nvSpPr>
        <p:spPr>
          <a:xfrm>
            <a:off x="5976051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8" name="Marcador de Posição do Texto 2"/>
          <p:cNvSpPr>
            <a:spLocks noGrp="1"/>
          </p:cNvSpPr>
          <p:nvPr>
            <p:ph type="body" sz="quarter" idx="45" hasCustomPrompt="1"/>
          </p:nvPr>
        </p:nvSpPr>
        <p:spPr>
          <a:xfrm>
            <a:off x="7379208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2" name="Marcador de Posição da Data 1"/>
          <p:cNvSpPr>
            <a:spLocks noGrp="1"/>
          </p:cNvSpPr>
          <p:nvPr>
            <p:ph type="dt" sz="half" idx="46"/>
          </p:nvPr>
        </p:nvSpPr>
        <p:spPr/>
        <p:txBody>
          <a:bodyPr rtlCol="0"/>
          <a:lstStyle/>
          <a:p>
            <a:pPr rtl="0"/>
            <a:fld id="{6DA09E2C-D455-406A-82E2-09512FF1D706}" type="datetime1">
              <a:rPr lang="pt-PT" noProof="0" smtClean="0"/>
              <a:pPr rtl="0"/>
              <a:t>30/10/2017</a:t>
            </a:fld>
            <a:endParaRPr lang="pt-PT" noProof="0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47"/>
          </p:nvPr>
        </p:nvSpPr>
        <p:spPr/>
        <p:txBody>
          <a:bodyPr rtlCol="0"/>
          <a:lstStyle/>
          <a:p>
            <a:pPr rtl="0"/>
            <a:endParaRPr lang="pt-PT" noProof="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48"/>
          </p:nvPr>
        </p:nvSpPr>
        <p:spPr/>
        <p:txBody>
          <a:bodyPr rtlCol="0"/>
          <a:lstStyle/>
          <a:p>
            <a:pPr rtl="0"/>
            <a:fld id="{53CB5F7B-7C15-41FD-9488-0FCC5C0A130E}" type="slidenum">
              <a:rPr lang="pt-PT" noProof="0" smtClean="0"/>
              <a:pPr rtl="0"/>
              <a:t>‹nº›</a:t>
            </a:fld>
            <a:endParaRPr lang="pt-PT" noProof="0" dirty="0"/>
          </a:p>
        </p:txBody>
      </p:sp>
    </p:spTree>
    <p:extLst>
      <p:ext uri="{BB962C8B-B14F-4D97-AF65-F5344CB8AC3E}">
        <p14:creationId xmlns="" xmlns:p14="http://schemas.microsoft.com/office/powerpoint/2010/main" val="41927743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zembro 20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" name="Caixa de Texto 1791"/>
          <p:cNvSpPr txBox="1"/>
          <p:nvPr/>
        </p:nvSpPr>
        <p:spPr>
          <a:xfrm>
            <a:off x="40990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27 de novembro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793" name="Caixa de Texto 1792"/>
          <p:cNvSpPr txBox="1"/>
          <p:nvPr/>
        </p:nvSpPr>
        <p:spPr>
          <a:xfrm>
            <a:off x="1786756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28</a:t>
            </a:r>
            <a:endParaRPr lang="pt-PT" noProof="0" dirty="0"/>
          </a:p>
        </p:txBody>
      </p:sp>
      <p:sp>
        <p:nvSpPr>
          <p:cNvPr id="1794" name="Caixa de Texto 1793"/>
          <p:cNvSpPr txBox="1"/>
          <p:nvPr/>
        </p:nvSpPr>
        <p:spPr>
          <a:xfrm>
            <a:off x="319251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29</a:t>
            </a:r>
            <a:endParaRPr lang="pt-PT" noProof="0" dirty="0"/>
          </a:p>
        </p:txBody>
      </p:sp>
      <p:sp>
        <p:nvSpPr>
          <p:cNvPr id="1795" name="Caixa de Texto 1794"/>
          <p:cNvSpPr txBox="1"/>
          <p:nvPr/>
        </p:nvSpPr>
        <p:spPr>
          <a:xfrm>
            <a:off x="457199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30</a:t>
            </a:r>
            <a:endParaRPr lang="pt-PT" noProof="0" dirty="0"/>
          </a:p>
        </p:txBody>
      </p:sp>
      <p:sp>
        <p:nvSpPr>
          <p:cNvPr id="1796" name="Caixa de Texto 1795"/>
          <p:cNvSpPr txBox="1"/>
          <p:nvPr/>
        </p:nvSpPr>
        <p:spPr>
          <a:xfrm>
            <a:off x="5972502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 de dezembro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797" name="Caixa de Texto 1796"/>
          <p:cNvSpPr txBox="1"/>
          <p:nvPr/>
        </p:nvSpPr>
        <p:spPr>
          <a:xfrm>
            <a:off x="7369175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2/3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798" name="Caixa de Texto 1797"/>
          <p:cNvSpPr txBox="1"/>
          <p:nvPr/>
        </p:nvSpPr>
        <p:spPr>
          <a:xfrm>
            <a:off x="409911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4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799" name="Caixa de Texto 1798"/>
          <p:cNvSpPr txBox="1"/>
          <p:nvPr/>
        </p:nvSpPr>
        <p:spPr>
          <a:xfrm>
            <a:off x="1786756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5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0" name="Caixa de Texto 1799"/>
          <p:cNvSpPr txBox="1"/>
          <p:nvPr/>
        </p:nvSpPr>
        <p:spPr>
          <a:xfrm>
            <a:off x="3192519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6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1" name="Caixa de Texto 1800"/>
          <p:cNvSpPr txBox="1"/>
          <p:nvPr/>
        </p:nvSpPr>
        <p:spPr>
          <a:xfrm>
            <a:off x="4571999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7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2" name="Caixa de Texto 1801"/>
          <p:cNvSpPr txBox="1"/>
          <p:nvPr/>
        </p:nvSpPr>
        <p:spPr>
          <a:xfrm>
            <a:off x="5972502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8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3" name="Caixa de Texto 1802"/>
          <p:cNvSpPr txBox="1"/>
          <p:nvPr/>
        </p:nvSpPr>
        <p:spPr>
          <a:xfrm>
            <a:off x="7369175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9/10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4" name="Caixa de Texto 1803"/>
          <p:cNvSpPr txBox="1"/>
          <p:nvPr/>
        </p:nvSpPr>
        <p:spPr>
          <a:xfrm>
            <a:off x="409911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11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5" name="Caixa de Texto 1804"/>
          <p:cNvSpPr txBox="1"/>
          <p:nvPr/>
        </p:nvSpPr>
        <p:spPr>
          <a:xfrm>
            <a:off x="1786756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12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6" name="Caixa de Texto 1805"/>
          <p:cNvSpPr txBox="1"/>
          <p:nvPr/>
        </p:nvSpPr>
        <p:spPr>
          <a:xfrm>
            <a:off x="3192519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13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7" name="Caixa de Texto 1806"/>
          <p:cNvSpPr txBox="1"/>
          <p:nvPr/>
        </p:nvSpPr>
        <p:spPr>
          <a:xfrm>
            <a:off x="4571999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14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8" name="Caixa de Texto 1807"/>
          <p:cNvSpPr txBox="1"/>
          <p:nvPr/>
        </p:nvSpPr>
        <p:spPr>
          <a:xfrm>
            <a:off x="5972502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15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9" name="Caixa de Texto 1808"/>
          <p:cNvSpPr txBox="1"/>
          <p:nvPr/>
        </p:nvSpPr>
        <p:spPr>
          <a:xfrm>
            <a:off x="7369175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16/17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0" name="Caixa de Texto 1809"/>
          <p:cNvSpPr txBox="1"/>
          <p:nvPr/>
        </p:nvSpPr>
        <p:spPr>
          <a:xfrm>
            <a:off x="409911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18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1" name="Caixa de Texto 1810"/>
          <p:cNvSpPr txBox="1"/>
          <p:nvPr/>
        </p:nvSpPr>
        <p:spPr>
          <a:xfrm>
            <a:off x="1786756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19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2" name="Caixa de Texto 1811"/>
          <p:cNvSpPr txBox="1"/>
          <p:nvPr/>
        </p:nvSpPr>
        <p:spPr>
          <a:xfrm>
            <a:off x="3192519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20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3" name="Caixa de Texto 1812"/>
          <p:cNvSpPr txBox="1"/>
          <p:nvPr/>
        </p:nvSpPr>
        <p:spPr>
          <a:xfrm>
            <a:off x="4571999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21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4" name="Caixa de Texto 1813"/>
          <p:cNvSpPr txBox="1"/>
          <p:nvPr/>
        </p:nvSpPr>
        <p:spPr>
          <a:xfrm>
            <a:off x="5972502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22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5" name="Caixa de Texto 1814"/>
          <p:cNvSpPr txBox="1"/>
          <p:nvPr/>
        </p:nvSpPr>
        <p:spPr>
          <a:xfrm>
            <a:off x="7369175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23/24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6" name="Caixa de Texto 1815"/>
          <p:cNvSpPr txBox="1"/>
          <p:nvPr/>
        </p:nvSpPr>
        <p:spPr>
          <a:xfrm>
            <a:off x="409911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25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7" name="Caixa de Texto 1816"/>
          <p:cNvSpPr txBox="1"/>
          <p:nvPr/>
        </p:nvSpPr>
        <p:spPr>
          <a:xfrm>
            <a:off x="1786756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26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8" name="Caixa de Texto 1817"/>
          <p:cNvSpPr txBox="1"/>
          <p:nvPr/>
        </p:nvSpPr>
        <p:spPr>
          <a:xfrm>
            <a:off x="3192519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27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9" name="Caixa de Texto 1818"/>
          <p:cNvSpPr txBox="1"/>
          <p:nvPr/>
        </p:nvSpPr>
        <p:spPr>
          <a:xfrm>
            <a:off x="4571999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300" b="0" noProof="0" dirty="0" smtClean="0">
                <a:solidFill>
                  <a:schemeClr val="tx1"/>
                </a:solidFill>
              </a:rPr>
              <a:t>28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20" name="Caixa de Texto 1819"/>
          <p:cNvSpPr txBox="1"/>
          <p:nvPr/>
        </p:nvSpPr>
        <p:spPr>
          <a:xfrm>
            <a:off x="5972502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>
              <a:defRPr sz="1300" b="0"/>
            </a:lvl1pPr>
          </a:lstStyle>
          <a:p>
            <a:pPr lvl="0" rtl="0"/>
            <a:r>
              <a:rPr lang="pt-PT" noProof="0" dirty="0" smtClean="0"/>
              <a:t>29</a:t>
            </a:r>
            <a:endParaRPr lang="pt-PT" noProof="0" dirty="0"/>
          </a:p>
        </p:txBody>
      </p:sp>
      <p:sp>
        <p:nvSpPr>
          <p:cNvPr id="1821" name="Caixa de Texto 1820"/>
          <p:cNvSpPr txBox="1"/>
          <p:nvPr/>
        </p:nvSpPr>
        <p:spPr>
          <a:xfrm>
            <a:off x="7369175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/>
            </a:lvl1pPr>
          </a:lstStyle>
          <a:p>
            <a:pPr lvl="0" rtl="0"/>
            <a:r>
              <a:rPr lang="pt-PT" noProof="0" dirty="0" smtClean="0"/>
              <a:t>30/31</a:t>
            </a:r>
            <a:endParaRPr lang="pt-PT" noProof="0" dirty="0"/>
          </a:p>
        </p:txBody>
      </p:sp>
      <p:sp>
        <p:nvSpPr>
          <p:cNvPr id="1822" name="Caixa de Texto 1821"/>
          <p:cNvSpPr txBox="1"/>
          <p:nvPr/>
        </p:nvSpPr>
        <p:spPr>
          <a:xfrm>
            <a:off x="409911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1 de janeiro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23" name="Caixa de Texto 1822"/>
          <p:cNvSpPr txBox="1"/>
          <p:nvPr/>
        </p:nvSpPr>
        <p:spPr>
          <a:xfrm>
            <a:off x="1786756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2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824" name="Caixa de Texto 1823"/>
          <p:cNvSpPr txBox="1"/>
          <p:nvPr/>
        </p:nvSpPr>
        <p:spPr>
          <a:xfrm>
            <a:off x="3192520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3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825" name="Caixa de Texto 1824"/>
          <p:cNvSpPr txBox="1"/>
          <p:nvPr/>
        </p:nvSpPr>
        <p:spPr>
          <a:xfrm>
            <a:off x="4571999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4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826" name="Caixa de Texto 1825"/>
          <p:cNvSpPr txBox="1"/>
          <p:nvPr/>
        </p:nvSpPr>
        <p:spPr>
          <a:xfrm>
            <a:off x="5972502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5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827" name="Caixa de Texto 1826"/>
          <p:cNvSpPr txBox="1"/>
          <p:nvPr/>
        </p:nvSpPr>
        <p:spPr>
          <a:xfrm>
            <a:off x="7369175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6/7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828" name="Caixa de Texto 1827"/>
          <p:cNvSpPr txBox="1"/>
          <p:nvPr/>
        </p:nvSpPr>
        <p:spPr>
          <a:xfrm>
            <a:off x="358775" y="152400"/>
            <a:ext cx="8382000" cy="699042"/>
          </a:xfrm>
          <a:prstGeom prst="rect">
            <a:avLst/>
          </a:prstGeom>
          <a:noFill/>
        </p:spPr>
        <p:txBody>
          <a:bodyPr wrap="square" tIns="0" bIns="0" rtlCol="0" anchor="b">
            <a:noAutofit/>
          </a:bodyPr>
          <a:lstStyle/>
          <a:p>
            <a:pPr algn="l" rtl="0"/>
            <a:r>
              <a:rPr lang="pt-PT" sz="3600" b="0" noProof="0" dirty="0" smtClean="0">
                <a:solidFill>
                  <a:schemeClr val="accent1"/>
                </a:solidFill>
              </a:rPr>
              <a:t>dezembro</a:t>
            </a:r>
            <a:endParaRPr lang="pt-PT" sz="3600" b="0" noProof="0" dirty="0">
              <a:solidFill>
                <a:schemeClr val="accent1"/>
              </a:solidFill>
            </a:endParaRPr>
          </a:p>
        </p:txBody>
      </p:sp>
      <p:sp>
        <p:nvSpPr>
          <p:cNvPr id="40" name="Marcador de Posição do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393192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6" name="Marcador de Posição do Texto 2"/>
          <p:cNvSpPr>
            <a:spLocks noGrp="1"/>
          </p:cNvSpPr>
          <p:nvPr>
            <p:ph type="body" sz="quarter" idx="17" hasCustomPrompt="1"/>
          </p:nvPr>
        </p:nvSpPr>
        <p:spPr>
          <a:xfrm>
            <a:off x="1783080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2" name="Marcador de Posição do Texto 2"/>
          <p:cNvSpPr>
            <a:spLocks noGrp="1"/>
          </p:cNvSpPr>
          <p:nvPr>
            <p:ph type="body" sz="quarter" idx="23" hasCustomPrompt="1"/>
          </p:nvPr>
        </p:nvSpPr>
        <p:spPr>
          <a:xfrm>
            <a:off x="3182112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8" name="Marcador de Posição do Texto 2"/>
          <p:cNvSpPr>
            <a:spLocks noGrp="1"/>
          </p:cNvSpPr>
          <p:nvPr>
            <p:ph type="body" sz="quarter" idx="29" hasCustomPrompt="1"/>
          </p:nvPr>
        </p:nvSpPr>
        <p:spPr>
          <a:xfrm>
            <a:off x="4582928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4" name="Marcador de Posição do Texto 2"/>
          <p:cNvSpPr>
            <a:spLocks noGrp="1"/>
          </p:cNvSpPr>
          <p:nvPr>
            <p:ph type="body" sz="quarter" idx="35" hasCustomPrompt="1"/>
          </p:nvPr>
        </p:nvSpPr>
        <p:spPr>
          <a:xfrm>
            <a:off x="5976051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70" name="Marcador de Posição do Texto 2"/>
          <p:cNvSpPr>
            <a:spLocks noGrp="1"/>
          </p:cNvSpPr>
          <p:nvPr>
            <p:ph type="body" sz="quarter" idx="41" hasCustomPrompt="1"/>
          </p:nvPr>
        </p:nvSpPr>
        <p:spPr>
          <a:xfrm>
            <a:off x="7379208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9" name="Marcador de Posição do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393192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5" name="Marcador de Posição do Texto 2"/>
          <p:cNvSpPr>
            <a:spLocks noGrp="1"/>
          </p:cNvSpPr>
          <p:nvPr>
            <p:ph type="body" sz="quarter" idx="16" hasCustomPrompt="1"/>
          </p:nvPr>
        </p:nvSpPr>
        <p:spPr>
          <a:xfrm>
            <a:off x="1783080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1" name="Marcador de Posição do Texto 2"/>
          <p:cNvSpPr>
            <a:spLocks noGrp="1"/>
          </p:cNvSpPr>
          <p:nvPr>
            <p:ph type="body" sz="quarter" idx="22" hasCustomPrompt="1"/>
          </p:nvPr>
        </p:nvSpPr>
        <p:spPr>
          <a:xfrm>
            <a:off x="3182112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7" name="Marcador de Posição do Texto 2"/>
          <p:cNvSpPr>
            <a:spLocks noGrp="1"/>
          </p:cNvSpPr>
          <p:nvPr>
            <p:ph type="body" sz="quarter" idx="28" hasCustomPrompt="1"/>
          </p:nvPr>
        </p:nvSpPr>
        <p:spPr>
          <a:xfrm>
            <a:off x="4582928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3" name="Marcador de Posição do Texto 2"/>
          <p:cNvSpPr>
            <a:spLocks noGrp="1"/>
          </p:cNvSpPr>
          <p:nvPr>
            <p:ph type="body" sz="quarter" idx="34" hasCustomPrompt="1"/>
          </p:nvPr>
        </p:nvSpPr>
        <p:spPr>
          <a:xfrm>
            <a:off x="5976051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9" name="Marcador de Posição do Texto 2"/>
          <p:cNvSpPr>
            <a:spLocks noGrp="1"/>
          </p:cNvSpPr>
          <p:nvPr>
            <p:ph type="body" sz="quarter" idx="40" hasCustomPrompt="1"/>
          </p:nvPr>
        </p:nvSpPr>
        <p:spPr>
          <a:xfrm>
            <a:off x="7379208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1" name="Marcador de Posição do Texto 2"/>
          <p:cNvSpPr>
            <a:spLocks noGrp="1"/>
          </p:cNvSpPr>
          <p:nvPr>
            <p:ph type="body" sz="quarter" idx="12" hasCustomPrompt="1"/>
          </p:nvPr>
        </p:nvSpPr>
        <p:spPr>
          <a:xfrm>
            <a:off x="393192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7" name="Marcador de Posição do Texto 2"/>
          <p:cNvSpPr>
            <a:spLocks noGrp="1"/>
          </p:cNvSpPr>
          <p:nvPr>
            <p:ph type="body" sz="quarter" idx="18" hasCustomPrompt="1"/>
          </p:nvPr>
        </p:nvSpPr>
        <p:spPr>
          <a:xfrm>
            <a:off x="1783080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3" name="Marcador de Posição do Texto 2"/>
          <p:cNvSpPr>
            <a:spLocks noGrp="1"/>
          </p:cNvSpPr>
          <p:nvPr>
            <p:ph type="body" sz="quarter" idx="24" hasCustomPrompt="1"/>
          </p:nvPr>
        </p:nvSpPr>
        <p:spPr>
          <a:xfrm>
            <a:off x="3182112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9" name="Marcador de Posição do Texto 2"/>
          <p:cNvSpPr>
            <a:spLocks noGrp="1"/>
          </p:cNvSpPr>
          <p:nvPr>
            <p:ph type="body" sz="quarter" idx="30" hasCustomPrompt="1"/>
          </p:nvPr>
        </p:nvSpPr>
        <p:spPr>
          <a:xfrm>
            <a:off x="4582928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5" name="Marcador de Posição do Texto 2"/>
          <p:cNvSpPr>
            <a:spLocks noGrp="1"/>
          </p:cNvSpPr>
          <p:nvPr>
            <p:ph type="body" sz="quarter" idx="36" hasCustomPrompt="1"/>
          </p:nvPr>
        </p:nvSpPr>
        <p:spPr>
          <a:xfrm>
            <a:off x="5976051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71" name="Marcador de Posição do Texto 2"/>
          <p:cNvSpPr>
            <a:spLocks noGrp="1"/>
          </p:cNvSpPr>
          <p:nvPr>
            <p:ph type="body" sz="quarter" idx="42" hasCustomPrompt="1"/>
          </p:nvPr>
        </p:nvSpPr>
        <p:spPr>
          <a:xfrm>
            <a:off x="7379208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2" name="Marcador de Posição do Texto 2"/>
          <p:cNvSpPr>
            <a:spLocks noGrp="1"/>
          </p:cNvSpPr>
          <p:nvPr>
            <p:ph type="body" sz="quarter" idx="13" hasCustomPrompt="1"/>
          </p:nvPr>
        </p:nvSpPr>
        <p:spPr>
          <a:xfrm>
            <a:off x="393192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8" name="Marcador de Posição do Texto 2"/>
          <p:cNvSpPr>
            <a:spLocks noGrp="1"/>
          </p:cNvSpPr>
          <p:nvPr>
            <p:ph type="body" sz="quarter" idx="19" hasCustomPrompt="1"/>
          </p:nvPr>
        </p:nvSpPr>
        <p:spPr>
          <a:xfrm>
            <a:off x="1783080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4" name="Marcador de Posição do Texto 2"/>
          <p:cNvSpPr>
            <a:spLocks noGrp="1"/>
          </p:cNvSpPr>
          <p:nvPr>
            <p:ph type="body" sz="quarter" idx="25" hasCustomPrompt="1"/>
          </p:nvPr>
        </p:nvSpPr>
        <p:spPr>
          <a:xfrm>
            <a:off x="3182112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0" name="Marcador de Posição do Texto 2"/>
          <p:cNvSpPr>
            <a:spLocks noGrp="1"/>
          </p:cNvSpPr>
          <p:nvPr>
            <p:ph type="body" sz="quarter" idx="31" hasCustomPrompt="1"/>
          </p:nvPr>
        </p:nvSpPr>
        <p:spPr>
          <a:xfrm>
            <a:off x="4582928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6" name="Marcador de Posição do Texto 2"/>
          <p:cNvSpPr>
            <a:spLocks noGrp="1"/>
          </p:cNvSpPr>
          <p:nvPr>
            <p:ph type="body" sz="quarter" idx="37" hasCustomPrompt="1"/>
          </p:nvPr>
        </p:nvSpPr>
        <p:spPr>
          <a:xfrm>
            <a:off x="5976051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72" name="Marcador de Posição do Texto 2"/>
          <p:cNvSpPr>
            <a:spLocks noGrp="1"/>
          </p:cNvSpPr>
          <p:nvPr>
            <p:ph type="body" sz="quarter" idx="43" hasCustomPrompt="1"/>
          </p:nvPr>
        </p:nvSpPr>
        <p:spPr>
          <a:xfrm>
            <a:off x="7379208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3" name="Marcador de Posição do Texto 2"/>
          <p:cNvSpPr>
            <a:spLocks noGrp="1"/>
          </p:cNvSpPr>
          <p:nvPr>
            <p:ph type="body" sz="quarter" idx="14" hasCustomPrompt="1"/>
          </p:nvPr>
        </p:nvSpPr>
        <p:spPr>
          <a:xfrm>
            <a:off x="393192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9" name="Marcador de Posição do Texto 2"/>
          <p:cNvSpPr>
            <a:spLocks noGrp="1"/>
          </p:cNvSpPr>
          <p:nvPr>
            <p:ph type="body" sz="quarter" idx="20" hasCustomPrompt="1"/>
          </p:nvPr>
        </p:nvSpPr>
        <p:spPr>
          <a:xfrm>
            <a:off x="1783080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5" name="Marcador de Posição do Texto 2"/>
          <p:cNvSpPr>
            <a:spLocks noGrp="1"/>
          </p:cNvSpPr>
          <p:nvPr>
            <p:ph type="body" sz="quarter" idx="26" hasCustomPrompt="1"/>
          </p:nvPr>
        </p:nvSpPr>
        <p:spPr>
          <a:xfrm>
            <a:off x="3182112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1" name="Marcador de Posição do Texto 2"/>
          <p:cNvSpPr>
            <a:spLocks noGrp="1"/>
          </p:cNvSpPr>
          <p:nvPr>
            <p:ph type="body" sz="quarter" idx="32" hasCustomPrompt="1"/>
          </p:nvPr>
        </p:nvSpPr>
        <p:spPr>
          <a:xfrm>
            <a:off x="4582928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7" name="Marcador de Posição do Texto 2"/>
          <p:cNvSpPr>
            <a:spLocks noGrp="1"/>
          </p:cNvSpPr>
          <p:nvPr>
            <p:ph type="body" sz="quarter" idx="38" hasCustomPrompt="1"/>
          </p:nvPr>
        </p:nvSpPr>
        <p:spPr>
          <a:xfrm>
            <a:off x="5976051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73" name="Marcador de Posição do Texto 2"/>
          <p:cNvSpPr>
            <a:spLocks noGrp="1"/>
          </p:cNvSpPr>
          <p:nvPr>
            <p:ph type="body" sz="quarter" idx="44" hasCustomPrompt="1"/>
          </p:nvPr>
        </p:nvSpPr>
        <p:spPr>
          <a:xfrm>
            <a:off x="7379208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4" name="Marcador de Posição do Texto 2"/>
          <p:cNvSpPr>
            <a:spLocks noGrp="1"/>
          </p:cNvSpPr>
          <p:nvPr>
            <p:ph type="body" sz="quarter" idx="15" hasCustomPrompt="1"/>
          </p:nvPr>
        </p:nvSpPr>
        <p:spPr>
          <a:xfrm>
            <a:off x="393192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0" name="Marcador de Posição do Texto 2"/>
          <p:cNvSpPr>
            <a:spLocks noGrp="1"/>
          </p:cNvSpPr>
          <p:nvPr>
            <p:ph type="body" sz="quarter" idx="21" hasCustomPrompt="1"/>
          </p:nvPr>
        </p:nvSpPr>
        <p:spPr>
          <a:xfrm>
            <a:off x="1783080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6" name="Marcador de Posição do Texto 2"/>
          <p:cNvSpPr>
            <a:spLocks noGrp="1"/>
          </p:cNvSpPr>
          <p:nvPr>
            <p:ph type="body" sz="quarter" idx="27" hasCustomPrompt="1"/>
          </p:nvPr>
        </p:nvSpPr>
        <p:spPr>
          <a:xfrm>
            <a:off x="3182112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2" name="Marcador de Posição do Texto 2"/>
          <p:cNvSpPr>
            <a:spLocks noGrp="1"/>
          </p:cNvSpPr>
          <p:nvPr>
            <p:ph type="body" sz="quarter" idx="33" hasCustomPrompt="1"/>
          </p:nvPr>
        </p:nvSpPr>
        <p:spPr>
          <a:xfrm>
            <a:off x="4582928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8" name="Marcador de Posição do Texto 2"/>
          <p:cNvSpPr>
            <a:spLocks noGrp="1"/>
          </p:cNvSpPr>
          <p:nvPr>
            <p:ph type="body" sz="quarter" idx="39" hasCustomPrompt="1"/>
          </p:nvPr>
        </p:nvSpPr>
        <p:spPr>
          <a:xfrm>
            <a:off x="5976051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74" name="Marcador de Posição do Texto 2"/>
          <p:cNvSpPr>
            <a:spLocks noGrp="1"/>
          </p:cNvSpPr>
          <p:nvPr>
            <p:ph type="body" sz="quarter" idx="45" hasCustomPrompt="1"/>
          </p:nvPr>
        </p:nvSpPr>
        <p:spPr>
          <a:xfrm>
            <a:off x="7379208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2" name="Marcador de Posição da Data 1"/>
          <p:cNvSpPr>
            <a:spLocks noGrp="1"/>
          </p:cNvSpPr>
          <p:nvPr>
            <p:ph type="dt" sz="half" idx="46"/>
          </p:nvPr>
        </p:nvSpPr>
        <p:spPr/>
        <p:txBody>
          <a:bodyPr rtlCol="0"/>
          <a:lstStyle/>
          <a:p>
            <a:pPr rtl="0"/>
            <a:fld id="{B8E96BF6-C8E3-4990-937E-10869D2D9A38}" type="datetime1">
              <a:rPr lang="pt-PT" noProof="0" smtClean="0"/>
              <a:pPr rtl="0"/>
              <a:t>30/10/2017</a:t>
            </a:fld>
            <a:endParaRPr lang="pt-PT" noProof="0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47"/>
          </p:nvPr>
        </p:nvSpPr>
        <p:spPr/>
        <p:txBody>
          <a:bodyPr rtlCol="0"/>
          <a:lstStyle/>
          <a:p>
            <a:pPr rtl="0"/>
            <a:endParaRPr lang="pt-PT" noProof="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48"/>
          </p:nvPr>
        </p:nvSpPr>
        <p:spPr/>
        <p:txBody>
          <a:bodyPr rtlCol="0"/>
          <a:lstStyle/>
          <a:p>
            <a:pPr rtl="0"/>
            <a:fld id="{53CB5F7B-7C15-41FD-9488-0FCC5C0A130E}" type="slidenum">
              <a:rPr lang="pt-PT" noProof="0" smtClean="0"/>
              <a:pPr rtl="0"/>
              <a:t>‹nº›</a:t>
            </a:fld>
            <a:endParaRPr lang="pt-PT" noProof="0" dirty="0"/>
          </a:p>
        </p:txBody>
      </p:sp>
    </p:spTree>
    <p:extLst>
      <p:ext uri="{BB962C8B-B14F-4D97-AF65-F5344CB8AC3E}">
        <p14:creationId xmlns="" xmlns:p14="http://schemas.microsoft.com/office/powerpoint/2010/main" val="35848623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arredondado 6"/>
          <p:cNvSpPr/>
          <p:nvPr/>
        </p:nvSpPr>
        <p:spPr>
          <a:xfrm>
            <a:off x="126123" y="95251"/>
            <a:ext cx="8870731" cy="6662900"/>
          </a:xfrm>
          <a:prstGeom prst="roundRect">
            <a:avLst>
              <a:gd name="adj" fmla="val 2527"/>
            </a:avLst>
          </a:prstGeom>
          <a:solidFill>
            <a:schemeClr val="bg1"/>
          </a:solidFill>
          <a:ln>
            <a:noFill/>
          </a:ln>
          <a:effectLst>
            <a:innerShdw blurRad="101600" dist="25400" dir="16200000">
              <a:prstClr val="black">
                <a:alpha val="14000"/>
              </a:prstClr>
            </a:innerShdw>
            <a:outerShdw blurRad="635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PT" noProof="0" dirty="0"/>
          </a:p>
        </p:txBody>
      </p:sp>
      <p:grpSp>
        <p:nvGrpSpPr>
          <p:cNvPr id="8" name="anel direito"/>
          <p:cNvGrpSpPr/>
          <p:nvPr/>
        </p:nvGrpSpPr>
        <p:grpSpPr>
          <a:xfrm>
            <a:off x="8701801" y="0"/>
            <a:ext cx="145110" cy="336423"/>
            <a:chOff x="8654176" y="0"/>
            <a:chExt cx="145110" cy="336423"/>
          </a:xfrm>
        </p:grpSpPr>
        <p:sp>
          <p:nvSpPr>
            <p:cNvPr id="9" name="Oval 8"/>
            <p:cNvSpPr/>
            <p:nvPr/>
          </p:nvSpPr>
          <p:spPr>
            <a:xfrm>
              <a:off x="8654176" y="199263"/>
              <a:ext cx="137160" cy="13716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pt-PT" noProof="0" dirty="0"/>
            </a:p>
          </p:txBody>
        </p:sp>
        <p:pic>
          <p:nvPicPr>
            <p:cNvPr id="10" name="Imagem 37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40519"/>
            <a:stretch/>
          </p:blipFill>
          <p:spPr bwMode="auto">
            <a:xfrm>
              <a:off x="8655848" y="0"/>
              <a:ext cx="143438" cy="335588"/>
            </a:xfrm>
            <a:prstGeom prst="rect">
              <a:avLst/>
            </a:prstGeom>
            <a:noFill/>
            <a:ln>
              <a:noFill/>
            </a:ln>
            <a:effectLst>
              <a:outerShdw blurRad="114300" dir="600000" algn="ctr" rotWithShape="0">
                <a:schemeClr val="bg2">
                  <a:alpha val="33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" name="anel esquerdo"/>
          <p:cNvGrpSpPr/>
          <p:nvPr/>
        </p:nvGrpSpPr>
        <p:grpSpPr>
          <a:xfrm>
            <a:off x="301625" y="0"/>
            <a:ext cx="144654" cy="336423"/>
            <a:chOff x="349250" y="0"/>
            <a:chExt cx="144654" cy="336423"/>
          </a:xfrm>
        </p:grpSpPr>
        <p:sp>
          <p:nvSpPr>
            <p:cNvPr id="12" name="Oval 11"/>
            <p:cNvSpPr/>
            <p:nvPr/>
          </p:nvSpPr>
          <p:spPr>
            <a:xfrm>
              <a:off x="349250" y="199263"/>
              <a:ext cx="137160" cy="13716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pt-PT" noProof="0" dirty="0"/>
            </a:p>
          </p:txBody>
        </p:sp>
        <p:pic>
          <p:nvPicPr>
            <p:cNvPr id="13" name="Imagem 37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40519"/>
            <a:stretch/>
          </p:blipFill>
          <p:spPr bwMode="auto">
            <a:xfrm>
              <a:off x="350466" y="0"/>
              <a:ext cx="143438" cy="335588"/>
            </a:xfrm>
            <a:prstGeom prst="rect">
              <a:avLst/>
            </a:prstGeom>
            <a:noFill/>
            <a:ln>
              <a:noFill/>
            </a:ln>
            <a:effectLst>
              <a:outerShdw blurRad="114300" dir="600000" algn="ctr" rotWithShape="0">
                <a:schemeClr val="bg2">
                  <a:alpha val="33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58775" y="152400"/>
            <a:ext cx="8382000" cy="699042"/>
          </a:xfrm>
        </p:spPr>
        <p:txBody>
          <a:bodyPr rtlCol="0"/>
          <a:lstStyle>
            <a:lvl1pPr rtl="0">
              <a:defRPr/>
            </a:lvl1pPr>
          </a:lstStyle>
          <a:p>
            <a:pPr rtl="0"/>
            <a:r>
              <a:rPr lang="pt-PT" dirty="0" smtClean="0"/>
              <a:t>Clique para editar o estilo</a:t>
            </a:r>
            <a:endParaRPr lang="pt-PT" noProof="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pt-PT" dirty="0" smtClean="0"/>
              <a:t>Editar os estilos de texto do Modelo Global</a:t>
            </a:r>
          </a:p>
          <a:p>
            <a:pPr lvl="1" rtl="0"/>
            <a:r>
              <a:rPr lang="pt-PT" noProof="0" dirty="0" smtClean="0"/>
              <a:t>Segundo nível</a:t>
            </a:r>
          </a:p>
          <a:p>
            <a:pPr lvl="2" rtl="0"/>
            <a:r>
              <a:rPr lang="pt-PT" noProof="0" dirty="0" smtClean="0"/>
              <a:t>Terceiro nível</a:t>
            </a:r>
          </a:p>
          <a:p>
            <a:pPr lvl="3" rtl="0"/>
            <a:r>
              <a:rPr lang="pt-PT" noProof="0" dirty="0" smtClean="0"/>
              <a:t>Quarto nível</a:t>
            </a:r>
          </a:p>
          <a:p>
            <a:pPr lvl="4" rtl="0"/>
            <a:r>
              <a:rPr lang="pt-PT" noProof="0" dirty="0" smtClean="0"/>
              <a:t>Quinto nível</a:t>
            </a:r>
            <a:endParaRPr lang="pt-PT" noProof="0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9DAC794-6E90-4706-8619-EACD47E13F58}" type="datetime1">
              <a:rPr lang="pt-PT" noProof="0" smtClean="0"/>
              <a:pPr rtl="0"/>
              <a:t>30/10/2017</a:t>
            </a:fld>
            <a:endParaRPr lang="pt-PT" noProof="0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t-PT" noProof="0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EB97E0C-8F25-49B0-9FED-AD60A4CEA8B4}" type="slidenum">
              <a:rPr lang="pt-PT" noProof="0" smtClean="0"/>
              <a:pPr rtl="0"/>
              <a:t>‹nº›</a:t>
            </a:fld>
            <a:endParaRPr lang="pt-PT" noProof="0" dirty="0"/>
          </a:p>
        </p:txBody>
      </p:sp>
    </p:spTree>
    <p:extLst>
      <p:ext uri="{BB962C8B-B14F-4D97-AF65-F5344CB8AC3E}">
        <p14:creationId xmlns="" xmlns:p14="http://schemas.microsoft.com/office/powerpoint/2010/main" val="33245389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arredondado 4"/>
          <p:cNvSpPr/>
          <p:nvPr/>
        </p:nvSpPr>
        <p:spPr>
          <a:xfrm>
            <a:off x="126123" y="95251"/>
            <a:ext cx="8870731" cy="6662900"/>
          </a:xfrm>
          <a:prstGeom prst="roundRect">
            <a:avLst>
              <a:gd name="adj" fmla="val 2527"/>
            </a:avLst>
          </a:prstGeom>
          <a:solidFill>
            <a:schemeClr val="bg1"/>
          </a:solidFill>
          <a:ln>
            <a:noFill/>
          </a:ln>
          <a:effectLst>
            <a:innerShdw blurRad="101600" dist="25400" dir="16200000">
              <a:prstClr val="black">
                <a:alpha val="14000"/>
              </a:prstClr>
            </a:innerShdw>
            <a:outerShdw blurRad="635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PT" noProof="0" dirty="0"/>
          </a:p>
        </p:txBody>
      </p:sp>
      <p:grpSp>
        <p:nvGrpSpPr>
          <p:cNvPr id="6" name="anel direito"/>
          <p:cNvGrpSpPr/>
          <p:nvPr/>
        </p:nvGrpSpPr>
        <p:grpSpPr>
          <a:xfrm>
            <a:off x="8701801" y="0"/>
            <a:ext cx="145110" cy="336423"/>
            <a:chOff x="8654176" y="0"/>
            <a:chExt cx="145110" cy="336423"/>
          </a:xfrm>
        </p:grpSpPr>
        <p:sp>
          <p:nvSpPr>
            <p:cNvPr id="7" name="Oval 6"/>
            <p:cNvSpPr/>
            <p:nvPr/>
          </p:nvSpPr>
          <p:spPr>
            <a:xfrm>
              <a:off x="8654176" y="199263"/>
              <a:ext cx="137160" cy="13716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pt-PT" noProof="0" dirty="0"/>
            </a:p>
          </p:txBody>
        </p:sp>
        <p:pic>
          <p:nvPicPr>
            <p:cNvPr id="8" name="Imagem 37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40519"/>
            <a:stretch/>
          </p:blipFill>
          <p:spPr bwMode="auto">
            <a:xfrm>
              <a:off x="8655848" y="0"/>
              <a:ext cx="143438" cy="335588"/>
            </a:xfrm>
            <a:prstGeom prst="rect">
              <a:avLst/>
            </a:prstGeom>
            <a:noFill/>
            <a:ln>
              <a:noFill/>
            </a:ln>
            <a:effectLst>
              <a:outerShdw blurRad="114300" dir="600000" algn="ctr" rotWithShape="0">
                <a:schemeClr val="bg2">
                  <a:alpha val="33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anel esquerdo"/>
          <p:cNvGrpSpPr/>
          <p:nvPr/>
        </p:nvGrpSpPr>
        <p:grpSpPr>
          <a:xfrm>
            <a:off x="301625" y="0"/>
            <a:ext cx="144654" cy="336423"/>
            <a:chOff x="349250" y="0"/>
            <a:chExt cx="144654" cy="336423"/>
          </a:xfrm>
        </p:grpSpPr>
        <p:sp>
          <p:nvSpPr>
            <p:cNvPr id="10" name="Oval 9"/>
            <p:cNvSpPr/>
            <p:nvPr/>
          </p:nvSpPr>
          <p:spPr>
            <a:xfrm>
              <a:off x="349250" y="199263"/>
              <a:ext cx="137160" cy="13716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pt-PT" noProof="0" dirty="0"/>
            </a:p>
          </p:txBody>
        </p:sp>
        <p:pic>
          <p:nvPicPr>
            <p:cNvPr id="11" name="Imagem 37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40519"/>
            <a:stretch/>
          </p:blipFill>
          <p:spPr bwMode="auto">
            <a:xfrm>
              <a:off x="350466" y="0"/>
              <a:ext cx="143438" cy="335588"/>
            </a:xfrm>
            <a:prstGeom prst="rect">
              <a:avLst/>
            </a:prstGeom>
            <a:noFill/>
            <a:ln>
              <a:noFill/>
            </a:ln>
            <a:effectLst>
              <a:outerShdw blurRad="114300" dir="600000" algn="ctr" rotWithShape="0">
                <a:schemeClr val="bg2">
                  <a:alpha val="33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EEB29AB-0CAD-4295-879E-77B8D82582B3}" type="datetime1">
              <a:rPr lang="pt-PT" noProof="0" smtClean="0"/>
              <a:pPr rtl="0"/>
              <a:t>30/10/2017</a:t>
            </a:fld>
            <a:endParaRPr lang="pt-PT" noProof="0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t-PT" noProof="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EB97E0C-8F25-49B0-9FED-AD60A4CEA8B4}" type="slidenum">
              <a:rPr lang="pt-PT" noProof="0" smtClean="0"/>
              <a:pPr rtl="0"/>
              <a:t>‹nº›</a:t>
            </a:fld>
            <a:endParaRPr lang="pt-PT" noProof="0" dirty="0"/>
          </a:p>
        </p:txBody>
      </p:sp>
    </p:spTree>
    <p:extLst>
      <p:ext uri="{BB962C8B-B14F-4D97-AF65-F5344CB8AC3E}">
        <p14:creationId xmlns="" xmlns:p14="http://schemas.microsoft.com/office/powerpoint/2010/main" val="28411955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aneiro de 20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" name="Caixa de Texto 1791"/>
          <p:cNvSpPr txBox="1"/>
          <p:nvPr/>
        </p:nvSpPr>
        <p:spPr>
          <a:xfrm>
            <a:off x="40990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26 de dezembro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793" name="Caixa de Texto 1792"/>
          <p:cNvSpPr txBox="1"/>
          <p:nvPr/>
        </p:nvSpPr>
        <p:spPr>
          <a:xfrm>
            <a:off x="1786756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27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794" name="Caixa de Texto 1793"/>
          <p:cNvSpPr txBox="1"/>
          <p:nvPr/>
        </p:nvSpPr>
        <p:spPr>
          <a:xfrm>
            <a:off x="319251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300" b="0" kern="1200" noProof="0" dirty="0" smtClean="0">
                <a:solidFill>
                  <a:schemeClr val="bg2">
                    <a:lumMod val="90000"/>
                  </a:schemeClr>
                </a:solidFill>
                <a:latin typeface="+mn-lt"/>
                <a:ea typeface="+mn-ea"/>
                <a:cs typeface="+mn-cs"/>
              </a:rPr>
              <a:t>28</a:t>
            </a:r>
            <a:endParaRPr lang="pt-PT" sz="1300" b="0" kern="1200" noProof="0" dirty="0">
              <a:solidFill>
                <a:schemeClr val="bg2">
                  <a:lumMod val="9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95" name="Caixa de Texto 1794"/>
          <p:cNvSpPr txBox="1"/>
          <p:nvPr userDrawn="1"/>
        </p:nvSpPr>
        <p:spPr>
          <a:xfrm>
            <a:off x="457199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29</a:t>
            </a:r>
            <a:endParaRPr lang="pt-PT" noProof="0" dirty="0"/>
          </a:p>
        </p:txBody>
      </p:sp>
      <p:sp>
        <p:nvSpPr>
          <p:cNvPr id="1796" name="Caixa de Texto 1795"/>
          <p:cNvSpPr txBox="1"/>
          <p:nvPr/>
        </p:nvSpPr>
        <p:spPr>
          <a:xfrm>
            <a:off x="5972502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30</a:t>
            </a:r>
            <a:endParaRPr lang="pt-PT" noProof="0" dirty="0"/>
          </a:p>
        </p:txBody>
      </p:sp>
      <p:sp>
        <p:nvSpPr>
          <p:cNvPr id="1797" name="Caixa de Texto 1796"/>
          <p:cNvSpPr txBox="1"/>
          <p:nvPr/>
        </p:nvSpPr>
        <p:spPr>
          <a:xfrm>
            <a:off x="7369175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kern="1200" noProof="0" dirty="0" smtClean="0">
                <a:solidFill>
                  <a:schemeClr val="bg2">
                    <a:lumMod val="90000"/>
                  </a:schemeClr>
                </a:solidFill>
                <a:latin typeface="+mn-lt"/>
                <a:ea typeface="+mn-ea"/>
                <a:cs typeface="+mn-cs"/>
              </a:rPr>
              <a:t>31/</a:t>
            </a:r>
            <a:r>
              <a:rPr lang="pt-PT" sz="13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 </a:t>
            </a:r>
            <a:r>
              <a:rPr lang="pt-PT" sz="1300" b="0" noProof="0" dirty="0" smtClean="0">
                <a:solidFill>
                  <a:schemeClr val="tx1"/>
                </a:solidFill>
              </a:rPr>
              <a:t>de janeiro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798" name="Caixa de Texto 1797"/>
          <p:cNvSpPr txBox="1"/>
          <p:nvPr/>
        </p:nvSpPr>
        <p:spPr>
          <a:xfrm>
            <a:off x="409911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799" name="Caixa de Texto 1798"/>
          <p:cNvSpPr txBox="1"/>
          <p:nvPr/>
        </p:nvSpPr>
        <p:spPr>
          <a:xfrm>
            <a:off x="1786756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3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0" name="Caixa de Texto 1799"/>
          <p:cNvSpPr txBox="1"/>
          <p:nvPr/>
        </p:nvSpPr>
        <p:spPr>
          <a:xfrm>
            <a:off x="3192519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4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1" name="Caixa de Texto 1800"/>
          <p:cNvSpPr txBox="1"/>
          <p:nvPr/>
        </p:nvSpPr>
        <p:spPr>
          <a:xfrm>
            <a:off x="4571999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5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2" name="Caixa de Texto 1801"/>
          <p:cNvSpPr txBox="1"/>
          <p:nvPr/>
        </p:nvSpPr>
        <p:spPr>
          <a:xfrm>
            <a:off x="5972502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6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3" name="Caixa de Texto 1802"/>
          <p:cNvSpPr txBox="1"/>
          <p:nvPr/>
        </p:nvSpPr>
        <p:spPr>
          <a:xfrm>
            <a:off x="7369175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7/8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4" name="Caixa de Texto 1803"/>
          <p:cNvSpPr txBox="1"/>
          <p:nvPr/>
        </p:nvSpPr>
        <p:spPr>
          <a:xfrm>
            <a:off x="409911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9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5" name="Caixa de Texto 1804"/>
          <p:cNvSpPr txBox="1"/>
          <p:nvPr/>
        </p:nvSpPr>
        <p:spPr>
          <a:xfrm>
            <a:off x="1786756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10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6" name="Caixa de Texto 1805"/>
          <p:cNvSpPr txBox="1"/>
          <p:nvPr/>
        </p:nvSpPr>
        <p:spPr>
          <a:xfrm>
            <a:off x="3192519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11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7" name="Caixa de Texto 1806"/>
          <p:cNvSpPr txBox="1"/>
          <p:nvPr/>
        </p:nvSpPr>
        <p:spPr>
          <a:xfrm>
            <a:off x="4571999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12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8" name="Caixa de Texto 1807"/>
          <p:cNvSpPr txBox="1"/>
          <p:nvPr/>
        </p:nvSpPr>
        <p:spPr>
          <a:xfrm>
            <a:off x="5972502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13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9" name="Caixa de Texto 1808"/>
          <p:cNvSpPr txBox="1"/>
          <p:nvPr/>
        </p:nvSpPr>
        <p:spPr>
          <a:xfrm>
            <a:off x="7369175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14/15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0" name="Caixa de Texto 1809"/>
          <p:cNvSpPr txBox="1"/>
          <p:nvPr/>
        </p:nvSpPr>
        <p:spPr>
          <a:xfrm>
            <a:off x="409911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16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1" name="Caixa de Texto 1810"/>
          <p:cNvSpPr txBox="1"/>
          <p:nvPr/>
        </p:nvSpPr>
        <p:spPr>
          <a:xfrm>
            <a:off x="1786756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17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2" name="Caixa de Texto 1811"/>
          <p:cNvSpPr txBox="1"/>
          <p:nvPr/>
        </p:nvSpPr>
        <p:spPr>
          <a:xfrm>
            <a:off x="3192519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18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3" name="Caixa de Texto 1812"/>
          <p:cNvSpPr txBox="1"/>
          <p:nvPr/>
        </p:nvSpPr>
        <p:spPr>
          <a:xfrm>
            <a:off x="4571999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19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4" name="Caixa de Texto 1813"/>
          <p:cNvSpPr txBox="1"/>
          <p:nvPr/>
        </p:nvSpPr>
        <p:spPr>
          <a:xfrm>
            <a:off x="5972502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20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5" name="Caixa de Texto 1814"/>
          <p:cNvSpPr txBox="1"/>
          <p:nvPr/>
        </p:nvSpPr>
        <p:spPr>
          <a:xfrm>
            <a:off x="7369175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21/22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6" name="Caixa de Texto 1815"/>
          <p:cNvSpPr txBox="1"/>
          <p:nvPr/>
        </p:nvSpPr>
        <p:spPr>
          <a:xfrm>
            <a:off x="409911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23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7" name="Caixa de Texto 1816"/>
          <p:cNvSpPr txBox="1"/>
          <p:nvPr/>
        </p:nvSpPr>
        <p:spPr>
          <a:xfrm>
            <a:off x="1786756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24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8" name="Caixa de Texto 1817"/>
          <p:cNvSpPr txBox="1"/>
          <p:nvPr/>
        </p:nvSpPr>
        <p:spPr>
          <a:xfrm>
            <a:off x="3192519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25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9" name="Caixa de Texto 1818"/>
          <p:cNvSpPr txBox="1"/>
          <p:nvPr/>
        </p:nvSpPr>
        <p:spPr>
          <a:xfrm>
            <a:off x="4571999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26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20" name="Caixa de Texto 1819"/>
          <p:cNvSpPr txBox="1"/>
          <p:nvPr/>
        </p:nvSpPr>
        <p:spPr>
          <a:xfrm>
            <a:off x="5972502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27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21" name="Caixa de Texto 1820"/>
          <p:cNvSpPr txBox="1"/>
          <p:nvPr userDrawn="1"/>
        </p:nvSpPr>
        <p:spPr>
          <a:xfrm>
            <a:off x="7369175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>
              <a:defRPr sz="1300" b="0"/>
            </a:lvl1pPr>
          </a:lstStyle>
          <a:p>
            <a:pPr lvl="0" rtl="0"/>
            <a:r>
              <a:rPr lang="pt-PT" noProof="0" dirty="0" smtClean="0"/>
              <a:t>28/29</a:t>
            </a:r>
            <a:endParaRPr lang="pt-PT" noProof="0" dirty="0"/>
          </a:p>
        </p:txBody>
      </p:sp>
      <p:sp>
        <p:nvSpPr>
          <p:cNvPr id="1822" name="Caixa de Texto 1821"/>
          <p:cNvSpPr txBox="1"/>
          <p:nvPr/>
        </p:nvSpPr>
        <p:spPr>
          <a:xfrm>
            <a:off x="409911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/>
            </a:lvl1pPr>
          </a:lstStyle>
          <a:p>
            <a:pPr lvl="0" rtl="0"/>
            <a:r>
              <a:rPr lang="pt-PT" noProof="0" dirty="0" smtClean="0"/>
              <a:t>30</a:t>
            </a:r>
            <a:endParaRPr lang="pt-PT" noProof="0" dirty="0"/>
          </a:p>
        </p:txBody>
      </p:sp>
      <p:sp>
        <p:nvSpPr>
          <p:cNvPr id="1823" name="Caixa de Texto 1822"/>
          <p:cNvSpPr txBox="1"/>
          <p:nvPr/>
        </p:nvSpPr>
        <p:spPr>
          <a:xfrm>
            <a:off x="1786756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>
              <a:defRPr sz="1300" b="0"/>
            </a:lvl1pPr>
          </a:lstStyle>
          <a:p>
            <a:pPr lvl="0" rtl="0"/>
            <a:r>
              <a:rPr lang="pt-PT" noProof="0" dirty="0" smtClean="0"/>
              <a:t>31</a:t>
            </a:r>
            <a:endParaRPr lang="pt-PT" noProof="0" dirty="0"/>
          </a:p>
        </p:txBody>
      </p:sp>
      <p:sp>
        <p:nvSpPr>
          <p:cNvPr id="1824" name="Caixa de Texto 1823"/>
          <p:cNvSpPr txBox="1"/>
          <p:nvPr/>
        </p:nvSpPr>
        <p:spPr>
          <a:xfrm>
            <a:off x="3192520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1 de fevereiro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825" name="Caixa de Texto 1824"/>
          <p:cNvSpPr txBox="1"/>
          <p:nvPr/>
        </p:nvSpPr>
        <p:spPr>
          <a:xfrm>
            <a:off x="4571999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2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826" name="Caixa de Texto 1825"/>
          <p:cNvSpPr txBox="1"/>
          <p:nvPr/>
        </p:nvSpPr>
        <p:spPr>
          <a:xfrm>
            <a:off x="5972502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3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827" name="Caixa de Texto 1826"/>
          <p:cNvSpPr txBox="1"/>
          <p:nvPr/>
        </p:nvSpPr>
        <p:spPr>
          <a:xfrm>
            <a:off x="7369175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4/5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828" name="Caixa de Texto 1827"/>
          <p:cNvSpPr txBox="1"/>
          <p:nvPr/>
        </p:nvSpPr>
        <p:spPr>
          <a:xfrm>
            <a:off x="358775" y="152400"/>
            <a:ext cx="8382000" cy="699042"/>
          </a:xfrm>
          <a:prstGeom prst="rect">
            <a:avLst/>
          </a:prstGeom>
          <a:noFill/>
        </p:spPr>
        <p:txBody>
          <a:bodyPr wrap="square" tIns="0" bIns="0" rtlCol="0" anchor="b">
            <a:noAutofit/>
          </a:bodyPr>
          <a:lstStyle/>
          <a:p>
            <a:pPr algn="l" rtl="0"/>
            <a:r>
              <a:rPr lang="pt-PT" sz="3600" b="0" noProof="0" dirty="0" smtClean="0">
                <a:solidFill>
                  <a:schemeClr val="accent1"/>
                </a:solidFill>
              </a:rPr>
              <a:t>janeiro</a:t>
            </a:r>
            <a:endParaRPr lang="pt-PT" sz="3600" b="0" noProof="0" dirty="0">
              <a:solidFill>
                <a:schemeClr val="accent1"/>
              </a:solidFill>
            </a:endParaRPr>
          </a:p>
        </p:txBody>
      </p:sp>
      <p:sp>
        <p:nvSpPr>
          <p:cNvPr id="41" name="Marcador de Posição do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393192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7" name="Marcador de Posição do Texto 2"/>
          <p:cNvSpPr>
            <a:spLocks noGrp="1"/>
          </p:cNvSpPr>
          <p:nvPr>
            <p:ph type="body" sz="quarter" idx="17" hasCustomPrompt="1"/>
          </p:nvPr>
        </p:nvSpPr>
        <p:spPr>
          <a:xfrm>
            <a:off x="1783080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3" name="Marcador de Posição do Texto 2"/>
          <p:cNvSpPr>
            <a:spLocks noGrp="1"/>
          </p:cNvSpPr>
          <p:nvPr>
            <p:ph type="body" sz="quarter" idx="23" hasCustomPrompt="1"/>
          </p:nvPr>
        </p:nvSpPr>
        <p:spPr>
          <a:xfrm>
            <a:off x="3182112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9" name="Marcador de Posição do Texto 2"/>
          <p:cNvSpPr>
            <a:spLocks noGrp="1"/>
          </p:cNvSpPr>
          <p:nvPr>
            <p:ph type="body" sz="quarter" idx="29" hasCustomPrompt="1"/>
          </p:nvPr>
        </p:nvSpPr>
        <p:spPr>
          <a:xfrm>
            <a:off x="4582928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5" name="Marcador de Posição do Texto 2"/>
          <p:cNvSpPr>
            <a:spLocks noGrp="1"/>
          </p:cNvSpPr>
          <p:nvPr>
            <p:ph type="body" sz="quarter" idx="35" hasCustomPrompt="1"/>
          </p:nvPr>
        </p:nvSpPr>
        <p:spPr>
          <a:xfrm>
            <a:off x="5976051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71" name="Marcador de Posição do Texto 2"/>
          <p:cNvSpPr>
            <a:spLocks noGrp="1"/>
          </p:cNvSpPr>
          <p:nvPr>
            <p:ph type="body" sz="quarter" idx="41" hasCustomPrompt="1"/>
          </p:nvPr>
        </p:nvSpPr>
        <p:spPr>
          <a:xfrm>
            <a:off x="7379208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393192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6" name="Marcador de Posição do Texto 2"/>
          <p:cNvSpPr>
            <a:spLocks noGrp="1"/>
          </p:cNvSpPr>
          <p:nvPr>
            <p:ph type="body" sz="quarter" idx="16" hasCustomPrompt="1"/>
          </p:nvPr>
        </p:nvSpPr>
        <p:spPr>
          <a:xfrm>
            <a:off x="1783080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2" name="Marcador de Posição do Texto 2"/>
          <p:cNvSpPr>
            <a:spLocks noGrp="1"/>
          </p:cNvSpPr>
          <p:nvPr>
            <p:ph type="body" sz="quarter" idx="22" hasCustomPrompt="1"/>
          </p:nvPr>
        </p:nvSpPr>
        <p:spPr>
          <a:xfrm>
            <a:off x="3182112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8" name="Marcador de Posição do Texto 2"/>
          <p:cNvSpPr>
            <a:spLocks noGrp="1"/>
          </p:cNvSpPr>
          <p:nvPr>
            <p:ph type="body" sz="quarter" idx="28" hasCustomPrompt="1"/>
          </p:nvPr>
        </p:nvSpPr>
        <p:spPr>
          <a:xfrm>
            <a:off x="4582928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4" name="Marcador de Posição do Texto 2"/>
          <p:cNvSpPr>
            <a:spLocks noGrp="1"/>
          </p:cNvSpPr>
          <p:nvPr>
            <p:ph type="body" sz="quarter" idx="34" hasCustomPrompt="1"/>
          </p:nvPr>
        </p:nvSpPr>
        <p:spPr>
          <a:xfrm>
            <a:off x="5976051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70" name="Marcador de Posição do Texto 2"/>
          <p:cNvSpPr>
            <a:spLocks noGrp="1"/>
          </p:cNvSpPr>
          <p:nvPr>
            <p:ph type="body" sz="quarter" idx="40" hasCustomPrompt="1"/>
          </p:nvPr>
        </p:nvSpPr>
        <p:spPr>
          <a:xfrm>
            <a:off x="7379208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2" name="Marcador de Posição do Texto 2"/>
          <p:cNvSpPr>
            <a:spLocks noGrp="1"/>
          </p:cNvSpPr>
          <p:nvPr>
            <p:ph type="body" sz="quarter" idx="12" hasCustomPrompt="1"/>
          </p:nvPr>
        </p:nvSpPr>
        <p:spPr>
          <a:xfrm>
            <a:off x="393192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8" name="Marcador de Posição do Texto 2"/>
          <p:cNvSpPr>
            <a:spLocks noGrp="1"/>
          </p:cNvSpPr>
          <p:nvPr>
            <p:ph type="body" sz="quarter" idx="18" hasCustomPrompt="1"/>
          </p:nvPr>
        </p:nvSpPr>
        <p:spPr>
          <a:xfrm>
            <a:off x="1783080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4" name="Marcador de Posição do Texto 2"/>
          <p:cNvSpPr>
            <a:spLocks noGrp="1"/>
          </p:cNvSpPr>
          <p:nvPr>
            <p:ph type="body" sz="quarter" idx="24" hasCustomPrompt="1"/>
          </p:nvPr>
        </p:nvSpPr>
        <p:spPr>
          <a:xfrm>
            <a:off x="3182112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0" name="Marcador de Posição do Texto 2"/>
          <p:cNvSpPr>
            <a:spLocks noGrp="1"/>
          </p:cNvSpPr>
          <p:nvPr>
            <p:ph type="body" sz="quarter" idx="30" hasCustomPrompt="1"/>
          </p:nvPr>
        </p:nvSpPr>
        <p:spPr>
          <a:xfrm>
            <a:off x="4582928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6" name="Marcador de Posição do Texto 2"/>
          <p:cNvSpPr>
            <a:spLocks noGrp="1"/>
          </p:cNvSpPr>
          <p:nvPr>
            <p:ph type="body" sz="quarter" idx="36" hasCustomPrompt="1"/>
          </p:nvPr>
        </p:nvSpPr>
        <p:spPr>
          <a:xfrm>
            <a:off x="5976051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72" name="Marcador de Posição do Texto 2"/>
          <p:cNvSpPr>
            <a:spLocks noGrp="1"/>
          </p:cNvSpPr>
          <p:nvPr>
            <p:ph type="body" sz="quarter" idx="42" hasCustomPrompt="1"/>
          </p:nvPr>
        </p:nvSpPr>
        <p:spPr>
          <a:xfrm>
            <a:off x="7379208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3" name="Marcador de Posição do Texto 2"/>
          <p:cNvSpPr>
            <a:spLocks noGrp="1"/>
          </p:cNvSpPr>
          <p:nvPr>
            <p:ph type="body" sz="quarter" idx="13" hasCustomPrompt="1"/>
          </p:nvPr>
        </p:nvSpPr>
        <p:spPr>
          <a:xfrm>
            <a:off x="393192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9" name="Marcador de Posição do Texto 2"/>
          <p:cNvSpPr>
            <a:spLocks noGrp="1"/>
          </p:cNvSpPr>
          <p:nvPr>
            <p:ph type="body" sz="quarter" idx="19" hasCustomPrompt="1"/>
          </p:nvPr>
        </p:nvSpPr>
        <p:spPr>
          <a:xfrm>
            <a:off x="1783080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5" name="Marcador de Posição do Texto 2"/>
          <p:cNvSpPr>
            <a:spLocks noGrp="1"/>
          </p:cNvSpPr>
          <p:nvPr>
            <p:ph type="body" sz="quarter" idx="25" hasCustomPrompt="1"/>
          </p:nvPr>
        </p:nvSpPr>
        <p:spPr>
          <a:xfrm>
            <a:off x="3182112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1" name="Marcador de Posição do Texto 2"/>
          <p:cNvSpPr>
            <a:spLocks noGrp="1"/>
          </p:cNvSpPr>
          <p:nvPr>
            <p:ph type="body" sz="quarter" idx="31" hasCustomPrompt="1"/>
          </p:nvPr>
        </p:nvSpPr>
        <p:spPr>
          <a:xfrm>
            <a:off x="4582928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7" name="Marcador de Posição do Texto 2"/>
          <p:cNvSpPr>
            <a:spLocks noGrp="1"/>
          </p:cNvSpPr>
          <p:nvPr>
            <p:ph type="body" sz="quarter" idx="37" hasCustomPrompt="1"/>
          </p:nvPr>
        </p:nvSpPr>
        <p:spPr>
          <a:xfrm>
            <a:off x="5976051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73" name="Marcador de Posição do Texto 2"/>
          <p:cNvSpPr>
            <a:spLocks noGrp="1"/>
          </p:cNvSpPr>
          <p:nvPr>
            <p:ph type="body" sz="quarter" idx="43" hasCustomPrompt="1"/>
          </p:nvPr>
        </p:nvSpPr>
        <p:spPr>
          <a:xfrm>
            <a:off x="7379208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4" name="Marcador de Posição do Texto 2"/>
          <p:cNvSpPr>
            <a:spLocks noGrp="1"/>
          </p:cNvSpPr>
          <p:nvPr>
            <p:ph type="body" sz="quarter" idx="14" hasCustomPrompt="1"/>
          </p:nvPr>
        </p:nvSpPr>
        <p:spPr>
          <a:xfrm>
            <a:off x="393192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0" name="Marcador de Posição do Texto 2"/>
          <p:cNvSpPr>
            <a:spLocks noGrp="1"/>
          </p:cNvSpPr>
          <p:nvPr>
            <p:ph type="body" sz="quarter" idx="20" hasCustomPrompt="1"/>
          </p:nvPr>
        </p:nvSpPr>
        <p:spPr>
          <a:xfrm>
            <a:off x="1783080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6" name="Marcador de Posição do Texto 2"/>
          <p:cNvSpPr>
            <a:spLocks noGrp="1"/>
          </p:cNvSpPr>
          <p:nvPr>
            <p:ph type="body" sz="quarter" idx="26" hasCustomPrompt="1"/>
          </p:nvPr>
        </p:nvSpPr>
        <p:spPr>
          <a:xfrm>
            <a:off x="3182112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2" name="Marcador de Posição do Texto 2"/>
          <p:cNvSpPr>
            <a:spLocks noGrp="1"/>
          </p:cNvSpPr>
          <p:nvPr>
            <p:ph type="body" sz="quarter" idx="32" hasCustomPrompt="1"/>
          </p:nvPr>
        </p:nvSpPr>
        <p:spPr>
          <a:xfrm>
            <a:off x="4582928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8" name="Marcador de Posição do Texto 2"/>
          <p:cNvSpPr>
            <a:spLocks noGrp="1"/>
          </p:cNvSpPr>
          <p:nvPr>
            <p:ph type="body" sz="quarter" idx="38" hasCustomPrompt="1"/>
          </p:nvPr>
        </p:nvSpPr>
        <p:spPr>
          <a:xfrm>
            <a:off x="5976051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74" name="Marcador de Posição do Texto 2"/>
          <p:cNvSpPr>
            <a:spLocks noGrp="1"/>
          </p:cNvSpPr>
          <p:nvPr>
            <p:ph type="body" sz="quarter" idx="44" hasCustomPrompt="1"/>
          </p:nvPr>
        </p:nvSpPr>
        <p:spPr>
          <a:xfrm>
            <a:off x="7379208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5" name="Marcador de Posição do Texto 2"/>
          <p:cNvSpPr>
            <a:spLocks noGrp="1"/>
          </p:cNvSpPr>
          <p:nvPr>
            <p:ph type="body" sz="quarter" idx="15" hasCustomPrompt="1"/>
          </p:nvPr>
        </p:nvSpPr>
        <p:spPr>
          <a:xfrm>
            <a:off x="393192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1" name="Marcador de Posição do Texto 2"/>
          <p:cNvSpPr>
            <a:spLocks noGrp="1"/>
          </p:cNvSpPr>
          <p:nvPr>
            <p:ph type="body" sz="quarter" idx="21" hasCustomPrompt="1"/>
          </p:nvPr>
        </p:nvSpPr>
        <p:spPr>
          <a:xfrm>
            <a:off x="1783080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7" name="Marcador de Posição do Texto 2"/>
          <p:cNvSpPr>
            <a:spLocks noGrp="1"/>
          </p:cNvSpPr>
          <p:nvPr>
            <p:ph type="body" sz="quarter" idx="27" hasCustomPrompt="1"/>
          </p:nvPr>
        </p:nvSpPr>
        <p:spPr>
          <a:xfrm>
            <a:off x="3182112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3" name="Marcador de Posição do Texto 2"/>
          <p:cNvSpPr>
            <a:spLocks noGrp="1"/>
          </p:cNvSpPr>
          <p:nvPr>
            <p:ph type="body" sz="quarter" idx="33" hasCustomPrompt="1"/>
          </p:nvPr>
        </p:nvSpPr>
        <p:spPr>
          <a:xfrm>
            <a:off x="4582928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9" name="Marcador de Posição do Texto 2"/>
          <p:cNvSpPr>
            <a:spLocks noGrp="1"/>
          </p:cNvSpPr>
          <p:nvPr>
            <p:ph type="body" sz="quarter" idx="39" hasCustomPrompt="1"/>
          </p:nvPr>
        </p:nvSpPr>
        <p:spPr>
          <a:xfrm>
            <a:off x="5976051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75" name="Marcador de Posição do Texto 2"/>
          <p:cNvSpPr>
            <a:spLocks noGrp="1"/>
          </p:cNvSpPr>
          <p:nvPr>
            <p:ph type="body" sz="quarter" idx="45" hasCustomPrompt="1"/>
          </p:nvPr>
        </p:nvSpPr>
        <p:spPr>
          <a:xfrm>
            <a:off x="7379208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2" name="Marcador de Posição da Data 1"/>
          <p:cNvSpPr>
            <a:spLocks noGrp="1"/>
          </p:cNvSpPr>
          <p:nvPr>
            <p:ph type="dt" sz="half" idx="46"/>
          </p:nvPr>
        </p:nvSpPr>
        <p:spPr/>
        <p:txBody>
          <a:bodyPr rtlCol="0"/>
          <a:lstStyle/>
          <a:p>
            <a:pPr rtl="0"/>
            <a:fld id="{139D3BB2-33A5-4EF3-95FE-A6D7BACD1D7D}" type="datetime1">
              <a:rPr lang="pt-PT" noProof="0" smtClean="0"/>
              <a:pPr rtl="0"/>
              <a:t>30/10/2017</a:t>
            </a:fld>
            <a:endParaRPr lang="pt-PT" noProof="0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47"/>
          </p:nvPr>
        </p:nvSpPr>
        <p:spPr/>
        <p:txBody>
          <a:bodyPr rtlCol="0"/>
          <a:lstStyle/>
          <a:p>
            <a:pPr rtl="0"/>
            <a:endParaRPr lang="pt-PT" noProof="0" dirty="0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48"/>
          </p:nvPr>
        </p:nvSpPr>
        <p:spPr/>
        <p:txBody>
          <a:bodyPr rtlCol="0"/>
          <a:lstStyle/>
          <a:p>
            <a:pPr rtl="0"/>
            <a:fld id="{53CB5F7B-7C15-41FD-9488-0FCC5C0A130E}" type="slidenum">
              <a:rPr lang="pt-PT" noProof="0" smtClean="0"/>
              <a:pPr rtl="0"/>
              <a:t>‹nº›</a:t>
            </a:fld>
            <a:endParaRPr lang="pt-PT" noProof="0" dirty="0"/>
          </a:p>
        </p:txBody>
      </p:sp>
      <p:sp>
        <p:nvSpPr>
          <p:cNvPr id="78" name="Texto Informativo"/>
          <p:cNvSpPr/>
          <p:nvPr/>
        </p:nvSpPr>
        <p:spPr>
          <a:xfrm>
            <a:off x="9296400" y="-26670"/>
            <a:ext cx="1143000" cy="6858000"/>
          </a:xfrm>
          <a:prstGeom prst="roundRect">
            <a:avLst>
              <a:gd name="adj" fmla="val 6795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rtl="0">
              <a:spcBef>
                <a:spcPts val="1200"/>
              </a:spcBef>
            </a:pPr>
            <a:r>
              <a:rPr lang="pt-PT" sz="1100" b="1" i="1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Nota: </a:t>
            </a:r>
          </a:p>
          <a:p>
            <a:pPr rtl="0">
              <a:spcBef>
                <a:spcPts val="1200"/>
              </a:spcBef>
            </a:pPr>
            <a:r>
              <a:rPr lang="pt-PT" sz="1100" b="1" i="1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pode imprimir este modelo para utilizar como um calendário de parede. Também pode copiar o diapositivo para qualquer mês para adicionar à sua própria apresentação.</a:t>
            </a:r>
          </a:p>
        </p:txBody>
      </p:sp>
    </p:spTree>
    <p:extLst>
      <p:ext uri="{BB962C8B-B14F-4D97-AF65-F5344CB8AC3E}">
        <p14:creationId xmlns="" xmlns:p14="http://schemas.microsoft.com/office/powerpoint/2010/main" val="35129356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evereiro 20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" name="Caixa de Texto 1791"/>
          <p:cNvSpPr txBox="1"/>
          <p:nvPr/>
        </p:nvSpPr>
        <p:spPr>
          <a:xfrm>
            <a:off x="40990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30 de janeiro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793" name="Caixa de Texto 1792"/>
          <p:cNvSpPr txBox="1"/>
          <p:nvPr/>
        </p:nvSpPr>
        <p:spPr>
          <a:xfrm>
            <a:off x="1786756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31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794" name="Caixa de Texto 1793"/>
          <p:cNvSpPr txBox="1"/>
          <p:nvPr/>
        </p:nvSpPr>
        <p:spPr>
          <a:xfrm>
            <a:off x="319251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>
              <a:defRPr sz="1300" b="0"/>
            </a:lvl1pPr>
          </a:lstStyle>
          <a:p>
            <a:pPr lvl="0" rtl="0"/>
            <a:r>
              <a:rPr lang="pt-PT" noProof="0" dirty="0" smtClean="0"/>
              <a:t>1 de fevereiro</a:t>
            </a:r>
            <a:endParaRPr lang="pt-PT" noProof="0" dirty="0"/>
          </a:p>
        </p:txBody>
      </p:sp>
      <p:sp>
        <p:nvSpPr>
          <p:cNvPr id="1795" name="Caixa de Texto 1794"/>
          <p:cNvSpPr txBox="1"/>
          <p:nvPr userDrawn="1"/>
        </p:nvSpPr>
        <p:spPr>
          <a:xfrm>
            <a:off x="457199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/>
            </a:lvl1pPr>
          </a:lstStyle>
          <a:p>
            <a:pPr lvl="0" rtl="0"/>
            <a:r>
              <a:rPr lang="pt-PT" noProof="0" dirty="0" smtClean="0"/>
              <a:t>2</a:t>
            </a:r>
            <a:endParaRPr lang="pt-PT" noProof="0" dirty="0"/>
          </a:p>
        </p:txBody>
      </p:sp>
      <p:sp>
        <p:nvSpPr>
          <p:cNvPr id="1796" name="Caixa de Texto 1795"/>
          <p:cNvSpPr txBox="1"/>
          <p:nvPr/>
        </p:nvSpPr>
        <p:spPr>
          <a:xfrm>
            <a:off x="5972502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/>
            </a:lvl1pPr>
          </a:lstStyle>
          <a:p>
            <a:pPr lvl="0" rtl="0"/>
            <a:r>
              <a:rPr lang="pt-PT" noProof="0" dirty="0" smtClean="0"/>
              <a:t>3</a:t>
            </a:r>
            <a:endParaRPr lang="pt-PT" noProof="0" dirty="0"/>
          </a:p>
        </p:txBody>
      </p:sp>
      <p:sp>
        <p:nvSpPr>
          <p:cNvPr id="1797" name="Caixa de Texto 1796"/>
          <p:cNvSpPr txBox="1"/>
          <p:nvPr userDrawn="1"/>
        </p:nvSpPr>
        <p:spPr>
          <a:xfrm>
            <a:off x="7369175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/>
            </a:lvl1pPr>
          </a:lstStyle>
          <a:p>
            <a:pPr lvl="0" rtl="0"/>
            <a:r>
              <a:rPr lang="pt-PT" noProof="0" dirty="0" smtClean="0"/>
              <a:t>4/5</a:t>
            </a:r>
            <a:endParaRPr lang="pt-PT" noProof="0" dirty="0"/>
          </a:p>
        </p:txBody>
      </p:sp>
      <p:sp>
        <p:nvSpPr>
          <p:cNvPr id="1798" name="Caixa de Texto 1797"/>
          <p:cNvSpPr txBox="1"/>
          <p:nvPr/>
        </p:nvSpPr>
        <p:spPr>
          <a:xfrm>
            <a:off x="409911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6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799" name="Caixa de Texto 1798"/>
          <p:cNvSpPr txBox="1"/>
          <p:nvPr/>
        </p:nvSpPr>
        <p:spPr>
          <a:xfrm>
            <a:off x="1786756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7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0" name="Caixa de Texto 1799"/>
          <p:cNvSpPr txBox="1"/>
          <p:nvPr/>
        </p:nvSpPr>
        <p:spPr>
          <a:xfrm>
            <a:off x="3192519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8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1" name="Caixa de Texto 1800"/>
          <p:cNvSpPr txBox="1"/>
          <p:nvPr/>
        </p:nvSpPr>
        <p:spPr>
          <a:xfrm>
            <a:off x="4571999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9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2" name="Caixa de Texto 1801"/>
          <p:cNvSpPr txBox="1"/>
          <p:nvPr/>
        </p:nvSpPr>
        <p:spPr>
          <a:xfrm>
            <a:off x="5972502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10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3" name="Caixa de Texto 1802"/>
          <p:cNvSpPr txBox="1"/>
          <p:nvPr/>
        </p:nvSpPr>
        <p:spPr>
          <a:xfrm>
            <a:off x="7369175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11/12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4" name="Caixa de Texto 1803"/>
          <p:cNvSpPr txBox="1"/>
          <p:nvPr/>
        </p:nvSpPr>
        <p:spPr>
          <a:xfrm>
            <a:off x="409911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13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5" name="Caixa de Texto 1804"/>
          <p:cNvSpPr txBox="1"/>
          <p:nvPr/>
        </p:nvSpPr>
        <p:spPr>
          <a:xfrm>
            <a:off x="1786756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14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6" name="Caixa de Texto 1805"/>
          <p:cNvSpPr txBox="1"/>
          <p:nvPr/>
        </p:nvSpPr>
        <p:spPr>
          <a:xfrm>
            <a:off x="3192519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15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7" name="Caixa de Texto 1806"/>
          <p:cNvSpPr txBox="1"/>
          <p:nvPr/>
        </p:nvSpPr>
        <p:spPr>
          <a:xfrm>
            <a:off x="4571999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16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8" name="Caixa de Texto 1807"/>
          <p:cNvSpPr txBox="1"/>
          <p:nvPr/>
        </p:nvSpPr>
        <p:spPr>
          <a:xfrm>
            <a:off x="5972502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17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9" name="Caixa de Texto 1808"/>
          <p:cNvSpPr txBox="1"/>
          <p:nvPr/>
        </p:nvSpPr>
        <p:spPr>
          <a:xfrm>
            <a:off x="7369175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18/19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0" name="Caixa de Texto 1809"/>
          <p:cNvSpPr txBox="1"/>
          <p:nvPr/>
        </p:nvSpPr>
        <p:spPr>
          <a:xfrm>
            <a:off x="409911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20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1" name="Caixa de Texto 1810"/>
          <p:cNvSpPr txBox="1"/>
          <p:nvPr/>
        </p:nvSpPr>
        <p:spPr>
          <a:xfrm>
            <a:off x="1786756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21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2" name="Caixa de Texto 1811"/>
          <p:cNvSpPr txBox="1"/>
          <p:nvPr/>
        </p:nvSpPr>
        <p:spPr>
          <a:xfrm>
            <a:off x="3192519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22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3" name="Caixa de Texto 1812"/>
          <p:cNvSpPr txBox="1"/>
          <p:nvPr/>
        </p:nvSpPr>
        <p:spPr>
          <a:xfrm>
            <a:off x="4571999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23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4" name="Caixa de Texto 1813"/>
          <p:cNvSpPr txBox="1"/>
          <p:nvPr/>
        </p:nvSpPr>
        <p:spPr>
          <a:xfrm>
            <a:off x="5972502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24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5" name="Caixa de Texto 1814"/>
          <p:cNvSpPr txBox="1"/>
          <p:nvPr/>
        </p:nvSpPr>
        <p:spPr>
          <a:xfrm>
            <a:off x="7369175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25/26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6" name="Caixa de Texto 1815"/>
          <p:cNvSpPr txBox="1"/>
          <p:nvPr/>
        </p:nvSpPr>
        <p:spPr>
          <a:xfrm>
            <a:off x="409911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27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7" name="Caixa de Texto 1816"/>
          <p:cNvSpPr txBox="1"/>
          <p:nvPr/>
        </p:nvSpPr>
        <p:spPr>
          <a:xfrm>
            <a:off x="1786756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28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8" name="Caixa de Texto 1817"/>
          <p:cNvSpPr txBox="1"/>
          <p:nvPr/>
        </p:nvSpPr>
        <p:spPr>
          <a:xfrm>
            <a:off x="3192519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1 de março</a:t>
            </a:r>
            <a:endParaRPr lang="pt-PT" noProof="0" dirty="0"/>
          </a:p>
        </p:txBody>
      </p:sp>
      <p:sp>
        <p:nvSpPr>
          <p:cNvPr id="1819" name="Caixa de Texto 1818"/>
          <p:cNvSpPr txBox="1"/>
          <p:nvPr/>
        </p:nvSpPr>
        <p:spPr>
          <a:xfrm>
            <a:off x="4571999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2</a:t>
            </a:r>
            <a:endParaRPr lang="pt-PT" noProof="0" dirty="0"/>
          </a:p>
        </p:txBody>
      </p:sp>
      <p:sp>
        <p:nvSpPr>
          <p:cNvPr id="1820" name="Caixa de Texto 1819"/>
          <p:cNvSpPr txBox="1"/>
          <p:nvPr/>
        </p:nvSpPr>
        <p:spPr>
          <a:xfrm>
            <a:off x="5972502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3</a:t>
            </a:r>
            <a:endParaRPr lang="pt-PT" noProof="0" dirty="0"/>
          </a:p>
        </p:txBody>
      </p:sp>
      <p:sp>
        <p:nvSpPr>
          <p:cNvPr id="1821" name="Caixa de Texto 1820"/>
          <p:cNvSpPr txBox="1"/>
          <p:nvPr/>
        </p:nvSpPr>
        <p:spPr>
          <a:xfrm>
            <a:off x="7369175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4/5</a:t>
            </a:r>
            <a:endParaRPr lang="pt-PT" noProof="0" dirty="0"/>
          </a:p>
        </p:txBody>
      </p:sp>
      <p:sp>
        <p:nvSpPr>
          <p:cNvPr id="1828" name="Caixa de Texto 1827"/>
          <p:cNvSpPr txBox="1"/>
          <p:nvPr/>
        </p:nvSpPr>
        <p:spPr>
          <a:xfrm>
            <a:off x="358775" y="152400"/>
            <a:ext cx="8382000" cy="699042"/>
          </a:xfrm>
          <a:prstGeom prst="rect">
            <a:avLst/>
          </a:prstGeom>
          <a:noFill/>
        </p:spPr>
        <p:txBody>
          <a:bodyPr wrap="square" tIns="0" bIns="0" rtlCol="0" anchor="b">
            <a:noAutofit/>
          </a:bodyPr>
          <a:lstStyle/>
          <a:p>
            <a:pPr algn="l" rtl="0"/>
            <a:r>
              <a:rPr lang="pt-PT" sz="3600" b="0" noProof="0" dirty="0" smtClean="0">
                <a:solidFill>
                  <a:schemeClr val="accent1"/>
                </a:solidFill>
              </a:rPr>
              <a:t>fevereiro</a:t>
            </a:r>
            <a:endParaRPr lang="pt-PT" sz="3600" b="0" noProof="0" dirty="0">
              <a:solidFill>
                <a:schemeClr val="accent1"/>
              </a:solidFill>
            </a:endParaRPr>
          </a:p>
        </p:txBody>
      </p:sp>
      <p:sp>
        <p:nvSpPr>
          <p:cNvPr id="69" name="Caixa de Texto 68"/>
          <p:cNvSpPr txBox="1"/>
          <p:nvPr/>
        </p:nvSpPr>
        <p:spPr>
          <a:xfrm>
            <a:off x="409911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6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0" name="Caixa de Texto 69"/>
          <p:cNvSpPr txBox="1"/>
          <p:nvPr/>
        </p:nvSpPr>
        <p:spPr>
          <a:xfrm>
            <a:off x="1786756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7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1" name="Caixa de Texto 70"/>
          <p:cNvSpPr txBox="1"/>
          <p:nvPr/>
        </p:nvSpPr>
        <p:spPr>
          <a:xfrm>
            <a:off x="3192520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8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2" name="Caixa de Texto 71"/>
          <p:cNvSpPr txBox="1"/>
          <p:nvPr/>
        </p:nvSpPr>
        <p:spPr>
          <a:xfrm>
            <a:off x="4571999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9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3" name="Caixa de Texto 72"/>
          <p:cNvSpPr txBox="1"/>
          <p:nvPr/>
        </p:nvSpPr>
        <p:spPr>
          <a:xfrm>
            <a:off x="5972502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10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4" name="Caixa de Texto 73"/>
          <p:cNvSpPr txBox="1"/>
          <p:nvPr/>
        </p:nvSpPr>
        <p:spPr>
          <a:xfrm>
            <a:off x="7369175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11/12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4" name="Marcador de Posição do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393192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0" name="Marcador de Posição do Texto 2"/>
          <p:cNvSpPr>
            <a:spLocks noGrp="1"/>
          </p:cNvSpPr>
          <p:nvPr>
            <p:ph type="body" sz="quarter" idx="17" hasCustomPrompt="1"/>
          </p:nvPr>
        </p:nvSpPr>
        <p:spPr>
          <a:xfrm>
            <a:off x="1783080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6" name="Marcador de Posição do Texto 2"/>
          <p:cNvSpPr>
            <a:spLocks noGrp="1"/>
          </p:cNvSpPr>
          <p:nvPr>
            <p:ph type="body" sz="quarter" idx="23" hasCustomPrompt="1"/>
          </p:nvPr>
        </p:nvSpPr>
        <p:spPr>
          <a:xfrm>
            <a:off x="3182112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2" name="Marcador de Posição do Texto 2"/>
          <p:cNvSpPr>
            <a:spLocks noGrp="1"/>
          </p:cNvSpPr>
          <p:nvPr>
            <p:ph type="body" sz="quarter" idx="29" hasCustomPrompt="1"/>
          </p:nvPr>
        </p:nvSpPr>
        <p:spPr>
          <a:xfrm>
            <a:off x="4582928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8" name="Marcador de Posição do Texto 2"/>
          <p:cNvSpPr>
            <a:spLocks noGrp="1"/>
          </p:cNvSpPr>
          <p:nvPr>
            <p:ph type="body" sz="quarter" idx="35" hasCustomPrompt="1"/>
          </p:nvPr>
        </p:nvSpPr>
        <p:spPr>
          <a:xfrm>
            <a:off x="5976051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4" name="Marcador de Posição do Texto 2"/>
          <p:cNvSpPr>
            <a:spLocks noGrp="1"/>
          </p:cNvSpPr>
          <p:nvPr>
            <p:ph type="body" sz="quarter" idx="41" hasCustomPrompt="1"/>
          </p:nvPr>
        </p:nvSpPr>
        <p:spPr>
          <a:xfrm>
            <a:off x="7379208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3" name="Marcador de Posição do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393192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9" name="Marcador de Posição do Texto 2"/>
          <p:cNvSpPr>
            <a:spLocks noGrp="1"/>
          </p:cNvSpPr>
          <p:nvPr>
            <p:ph type="body" sz="quarter" idx="16" hasCustomPrompt="1"/>
          </p:nvPr>
        </p:nvSpPr>
        <p:spPr>
          <a:xfrm>
            <a:off x="1783080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5" name="Marcador de Posição do Texto 2"/>
          <p:cNvSpPr>
            <a:spLocks noGrp="1"/>
          </p:cNvSpPr>
          <p:nvPr>
            <p:ph type="body" sz="quarter" idx="22" hasCustomPrompt="1"/>
          </p:nvPr>
        </p:nvSpPr>
        <p:spPr>
          <a:xfrm>
            <a:off x="3182112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1" name="Marcador de Posição do Texto 2"/>
          <p:cNvSpPr>
            <a:spLocks noGrp="1"/>
          </p:cNvSpPr>
          <p:nvPr>
            <p:ph type="body" sz="quarter" idx="28" hasCustomPrompt="1"/>
          </p:nvPr>
        </p:nvSpPr>
        <p:spPr>
          <a:xfrm>
            <a:off x="4582928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7" name="Marcador de Posição do Texto 2"/>
          <p:cNvSpPr>
            <a:spLocks noGrp="1"/>
          </p:cNvSpPr>
          <p:nvPr>
            <p:ph type="body" sz="quarter" idx="34" hasCustomPrompt="1"/>
          </p:nvPr>
        </p:nvSpPr>
        <p:spPr>
          <a:xfrm>
            <a:off x="5976051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3" name="Marcador de Posição do Texto 2"/>
          <p:cNvSpPr>
            <a:spLocks noGrp="1"/>
          </p:cNvSpPr>
          <p:nvPr>
            <p:ph type="body" sz="quarter" idx="40" hasCustomPrompt="1"/>
          </p:nvPr>
        </p:nvSpPr>
        <p:spPr>
          <a:xfrm>
            <a:off x="7379208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5" name="Marcador de Posição do Texto 2"/>
          <p:cNvSpPr>
            <a:spLocks noGrp="1"/>
          </p:cNvSpPr>
          <p:nvPr>
            <p:ph type="body" sz="quarter" idx="12" hasCustomPrompt="1"/>
          </p:nvPr>
        </p:nvSpPr>
        <p:spPr>
          <a:xfrm>
            <a:off x="393192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1" name="Marcador de Posição do Texto 2"/>
          <p:cNvSpPr>
            <a:spLocks noGrp="1"/>
          </p:cNvSpPr>
          <p:nvPr>
            <p:ph type="body" sz="quarter" idx="18" hasCustomPrompt="1"/>
          </p:nvPr>
        </p:nvSpPr>
        <p:spPr>
          <a:xfrm>
            <a:off x="1783080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7" name="Marcador de Posição do Texto 2"/>
          <p:cNvSpPr>
            <a:spLocks noGrp="1"/>
          </p:cNvSpPr>
          <p:nvPr>
            <p:ph type="body" sz="quarter" idx="24" hasCustomPrompt="1"/>
          </p:nvPr>
        </p:nvSpPr>
        <p:spPr>
          <a:xfrm>
            <a:off x="3182112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3" name="Marcador de Posição do Texto 2"/>
          <p:cNvSpPr>
            <a:spLocks noGrp="1"/>
          </p:cNvSpPr>
          <p:nvPr>
            <p:ph type="body" sz="quarter" idx="30" hasCustomPrompt="1"/>
          </p:nvPr>
        </p:nvSpPr>
        <p:spPr>
          <a:xfrm>
            <a:off x="4582928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9" name="Marcador de Posição do Texto 2"/>
          <p:cNvSpPr>
            <a:spLocks noGrp="1"/>
          </p:cNvSpPr>
          <p:nvPr>
            <p:ph type="body" sz="quarter" idx="36" hasCustomPrompt="1"/>
          </p:nvPr>
        </p:nvSpPr>
        <p:spPr>
          <a:xfrm>
            <a:off x="5976051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5" name="Marcador de Posição do Texto 2"/>
          <p:cNvSpPr>
            <a:spLocks noGrp="1"/>
          </p:cNvSpPr>
          <p:nvPr>
            <p:ph type="body" sz="quarter" idx="42" hasCustomPrompt="1"/>
          </p:nvPr>
        </p:nvSpPr>
        <p:spPr>
          <a:xfrm>
            <a:off x="7379208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6" name="Marcador de Posição do Texto 2"/>
          <p:cNvSpPr>
            <a:spLocks noGrp="1"/>
          </p:cNvSpPr>
          <p:nvPr>
            <p:ph type="body" sz="quarter" idx="13" hasCustomPrompt="1"/>
          </p:nvPr>
        </p:nvSpPr>
        <p:spPr>
          <a:xfrm>
            <a:off x="393192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2" name="Marcador de Posição do Texto 2"/>
          <p:cNvSpPr>
            <a:spLocks noGrp="1"/>
          </p:cNvSpPr>
          <p:nvPr>
            <p:ph type="body" sz="quarter" idx="19" hasCustomPrompt="1"/>
          </p:nvPr>
        </p:nvSpPr>
        <p:spPr>
          <a:xfrm>
            <a:off x="1783080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8" name="Marcador de Posição do Texto 2"/>
          <p:cNvSpPr>
            <a:spLocks noGrp="1"/>
          </p:cNvSpPr>
          <p:nvPr>
            <p:ph type="body" sz="quarter" idx="25" hasCustomPrompt="1"/>
          </p:nvPr>
        </p:nvSpPr>
        <p:spPr>
          <a:xfrm>
            <a:off x="3182112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4" name="Marcador de Posição do Texto 2"/>
          <p:cNvSpPr>
            <a:spLocks noGrp="1"/>
          </p:cNvSpPr>
          <p:nvPr>
            <p:ph type="body" sz="quarter" idx="31" hasCustomPrompt="1"/>
          </p:nvPr>
        </p:nvSpPr>
        <p:spPr>
          <a:xfrm>
            <a:off x="4582928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0" name="Marcador de Posição do Texto 2"/>
          <p:cNvSpPr>
            <a:spLocks noGrp="1"/>
          </p:cNvSpPr>
          <p:nvPr>
            <p:ph type="body" sz="quarter" idx="37" hasCustomPrompt="1"/>
          </p:nvPr>
        </p:nvSpPr>
        <p:spPr>
          <a:xfrm>
            <a:off x="5976051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6" name="Marcador de Posição do Texto 2"/>
          <p:cNvSpPr>
            <a:spLocks noGrp="1"/>
          </p:cNvSpPr>
          <p:nvPr>
            <p:ph type="body" sz="quarter" idx="43" hasCustomPrompt="1"/>
          </p:nvPr>
        </p:nvSpPr>
        <p:spPr>
          <a:xfrm>
            <a:off x="7379208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7" name="Marcador de Posição do Texto 2"/>
          <p:cNvSpPr>
            <a:spLocks noGrp="1"/>
          </p:cNvSpPr>
          <p:nvPr>
            <p:ph type="body" sz="quarter" idx="14" hasCustomPrompt="1"/>
          </p:nvPr>
        </p:nvSpPr>
        <p:spPr>
          <a:xfrm>
            <a:off x="393192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3" name="Marcador de Posição do Texto 2"/>
          <p:cNvSpPr>
            <a:spLocks noGrp="1"/>
          </p:cNvSpPr>
          <p:nvPr>
            <p:ph type="body" sz="quarter" idx="20" hasCustomPrompt="1"/>
          </p:nvPr>
        </p:nvSpPr>
        <p:spPr>
          <a:xfrm>
            <a:off x="1783080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9" name="Marcador de Posição do Texto 2"/>
          <p:cNvSpPr>
            <a:spLocks noGrp="1"/>
          </p:cNvSpPr>
          <p:nvPr>
            <p:ph type="body" sz="quarter" idx="26" hasCustomPrompt="1"/>
          </p:nvPr>
        </p:nvSpPr>
        <p:spPr>
          <a:xfrm>
            <a:off x="3182112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5" name="Marcador de Posição do Texto 2"/>
          <p:cNvSpPr>
            <a:spLocks noGrp="1"/>
          </p:cNvSpPr>
          <p:nvPr>
            <p:ph type="body" sz="quarter" idx="32" hasCustomPrompt="1"/>
          </p:nvPr>
        </p:nvSpPr>
        <p:spPr>
          <a:xfrm>
            <a:off x="4582928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1" name="Marcador de Posição do Texto 2"/>
          <p:cNvSpPr>
            <a:spLocks noGrp="1"/>
          </p:cNvSpPr>
          <p:nvPr>
            <p:ph type="body" sz="quarter" idx="38" hasCustomPrompt="1"/>
          </p:nvPr>
        </p:nvSpPr>
        <p:spPr>
          <a:xfrm>
            <a:off x="5976051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7" name="Marcador de Posição do Texto 2"/>
          <p:cNvSpPr>
            <a:spLocks noGrp="1"/>
          </p:cNvSpPr>
          <p:nvPr>
            <p:ph type="body" sz="quarter" idx="44" hasCustomPrompt="1"/>
          </p:nvPr>
        </p:nvSpPr>
        <p:spPr>
          <a:xfrm>
            <a:off x="7379208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8" name="Marcador de Posição do Texto 2"/>
          <p:cNvSpPr>
            <a:spLocks noGrp="1"/>
          </p:cNvSpPr>
          <p:nvPr>
            <p:ph type="body" sz="quarter" idx="15" hasCustomPrompt="1"/>
          </p:nvPr>
        </p:nvSpPr>
        <p:spPr>
          <a:xfrm>
            <a:off x="393192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4" name="Marcador de Posição do Texto 2"/>
          <p:cNvSpPr>
            <a:spLocks noGrp="1"/>
          </p:cNvSpPr>
          <p:nvPr>
            <p:ph type="body" sz="quarter" idx="21" hasCustomPrompt="1"/>
          </p:nvPr>
        </p:nvSpPr>
        <p:spPr>
          <a:xfrm>
            <a:off x="1783080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0" name="Marcador de Posição do Texto 2"/>
          <p:cNvSpPr>
            <a:spLocks noGrp="1"/>
          </p:cNvSpPr>
          <p:nvPr>
            <p:ph type="body" sz="quarter" idx="27" hasCustomPrompt="1"/>
          </p:nvPr>
        </p:nvSpPr>
        <p:spPr>
          <a:xfrm>
            <a:off x="3182112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6" name="Marcador de Posição do Texto 2"/>
          <p:cNvSpPr>
            <a:spLocks noGrp="1"/>
          </p:cNvSpPr>
          <p:nvPr>
            <p:ph type="body" sz="quarter" idx="33" hasCustomPrompt="1"/>
          </p:nvPr>
        </p:nvSpPr>
        <p:spPr>
          <a:xfrm>
            <a:off x="4582928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2" name="Marcador de Posição do Texto 2"/>
          <p:cNvSpPr>
            <a:spLocks noGrp="1"/>
          </p:cNvSpPr>
          <p:nvPr>
            <p:ph type="body" sz="quarter" idx="39" hasCustomPrompt="1"/>
          </p:nvPr>
        </p:nvSpPr>
        <p:spPr>
          <a:xfrm>
            <a:off x="5976051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8" name="Marcador de Posição do Texto 2"/>
          <p:cNvSpPr>
            <a:spLocks noGrp="1"/>
          </p:cNvSpPr>
          <p:nvPr>
            <p:ph type="body" sz="quarter" idx="45" hasCustomPrompt="1"/>
          </p:nvPr>
        </p:nvSpPr>
        <p:spPr>
          <a:xfrm>
            <a:off x="7379208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2" name="Marcador de Posição da Data 1"/>
          <p:cNvSpPr>
            <a:spLocks noGrp="1"/>
          </p:cNvSpPr>
          <p:nvPr>
            <p:ph type="dt" sz="half" idx="46"/>
          </p:nvPr>
        </p:nvSpPr>
        <p:spPr/>
        <p:txBody>
          <a:bodyPr rtlCol="0"/>
          <a:lstStyle/>
          <a:p>
            <a:pPr rtl="0"/>
            <a:fld id="{4183338C-A60E-489F-87BC-20C0DEB9B285}" type="datetime1">
              <a:rPr lang="pt-PT" noProof="0" smtClean="0"/>
              <a:pPr rtl="0"/>
              <a:t>30/10/2017</a:t>
            </a:fld>
            <a:endParaRPr lang="pt-PT" noProof="0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47"/>
          </p:nvPr>
        </p:nvSpPr>
        <p:spPr/>
        <p:txBody>
          <a:bodyPr rtlCol="0"/>
          <a:lstStyle/>
          <a:p>
            <a:pPr rtl="0"/>
            <a:endParaRPr lang="pt-PT" noProof="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48"/>
          </p:nvPr>
        </p:nvSpPr>
        <p:spPr/>
        <p:txBody>
          <a:bodyPr rtlCol="0"/>
          <a:lstStyle/>
          <a:p>
            <a:pPr rtl="0"/>
            <a:fld id="{53CB5F7B-7C15-41FD-9488-0FCC5C0A130E}" type="slidenum">
              <a:rPr lang="pt-PT" noProof="0" smtClean="0"/>
              <a:pPr rtl="0"/>
              <a:t>‹nº›</a:t>
            </a:fld>
            <a:endParaRPr lang="pt-PT" noProof="0" dirty="0"/>
          </a:p>
        </p:txBody>
      </p:sp>
    </p:spTree>
    <p:extLst>
      <p:ext uri="{BB962C8B-B14F-4D97-AF65-F5344CB8AC3E}">
        <p14:creationId xmlns="" xmlns:p14="http://schemas.microsoft.com/office/powerpoint/2010/main" val="42217175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rço de 20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" name="Caixa de Texto 1791"/>
          <p:cNvSpPr txBox="1"/>
          <p:nvPr/>
        </p:nvSpPr>
        <p:spPr>
          <a:xfrm>
            <a:off x="40990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27 de fevereiro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793" name="Caixa de Texto 1792"/>
          <p:cNvSpPr txBox="1"/>
          <p:nvPr/>
        </p:nvSpPr>
        <p:spPr>
          <a:xfrm>
            <a:off x="1786756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28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794" name="Caixa de Texto 1793"/>
          <p:cNvSpPr txBox="1"/>
          <p:nvPr/>
        </p:nvSpPr>
        <p:spPr>
          <a:xfrm>
            <a:off x="319251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>
              <a:defRPr sz="1300" b="0"/>
            </a:lvl1pPr>
          </a:lstStyle>
          <a:p>
            <a:pPr lvl="0" rtl="0"/>
            <a:r>
              <a:rPr lang="pt-PT" noProof="0" dirty="0" smtClean="0"/>
              <a:t>1 de março</a:t>
            </a:r>
            <a:endParaRPr lang="pt-PT" noProof="0" dirty="0"/>
          </a:p>
        </p:txBody>
      </p:sp>
      <p:sp>
        <p:nvSpPr>
          <p:cNvPr id="1795" name="Caixa de Texto 1794"/>
          <p:cNvSpPr txBox="1"/>
          <p:nvPr/>
        </p:nvSpPr>
        <p:spPr>
          <a:xfrm>
            <a:off x="457199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/>
            </a:lvl1pPr>
          </a:lstStyle>
          <a:p>
            <a:pPr lvl="0" rtl="0"/>
            <a:r>
              <a:rPr lang="pt-PT" noProof="0" dirty="0" smtClean="0"/>
              <a:t>2</a:t>
            </a:r>
            <a:endParaRPr lang="pt-PT" noProof="0" dirty="0"/>
          </a:p>
        </p:txBody>
      </p:sp>
      <p:sp>
        <p:nvSpPr>
          <p:cNvPr id="1796" name="Caixa de Texto 1795"/>
          <p:cNvSpPr txBox="1"/>
          <p:nvPr/>
        </p:nvSpPr>
        <p:spPr>
          <a:xfrm>
            <a:off x="5972502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>
              <a:defRPr sz="1300" b="0"/>
            </a:lvl1pPr>
          </a:lstStyle>
          <a:p>
            <a:pPr lvl="0" rtl="0"/>
            <a:r>
              <a:rPr lang="pt-PT" noProof="0" dirty="0" smtClean="0"/>
              <a:t>3</a:t>
            </a:r>
            <a:endParaRPr lang="pt-PT" noProof="0" dirty="0"/>
          </a:p>
        </p:txBody>
      </p:sp>
      <p:sp>
        <p:nvSpPr>
          <p:cNvPr id="1797" name="Caixa de Texto 1796"/>
          <p:cNvSpPr txBox="1"/>
          <p:nvPr/>
        </p:nvSpPr>
        <p:spPr>
          <a:xfrm>
            <a:off x="7369175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/>
            </a:lvl1pPr>
          </a:lstStyle>
          <a:p>
            <a:pPr lvl="0" rtl="0"/>
            <a:r>
              <a:rPr lang="pt-PT" noProof="0" dirty="0" smtClean="0"/>
              <a:t>4/5</a:t>
            </a:r>
            <a:endParaRPr lang="pt-PT" noProof="0" dirty="0"/>
          </a:p>
        </p:txBody>
      </p:sp>
      <p:sp>
        <p:nvSpPr>
          <p:cNvPr id="1798" name="Caixa de Texto 1797"/>
          <p:cNvSpPr txBox="1"/>
          <p:nvPr userDrawn="1"/>
        </p:nvSpPr>
        <p:spPr>
          <a:xfrm>
            <a:off x="409911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6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799" name="Caixa de Texto 1798"/>
          <p:cNvSpPr txBox="1"/>
          <p:nvPr/>
        </p:nvSpPr>
        <p:spPr>
          <a:xfrm>
            <a:off x="1786756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7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0" name="Caixa de Texto 1799"/>
          <p:cNvSpPr txBox="1"/>
          <p:nvPr/>
        </p:nvSpPr>
        <p:spPr>
          <a:xfrm>
            <a:off x="3192519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8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1" name="Caixa de Texto 1800"/>
          <p:cNvSpPr txBox="1"/>
          <p:nvPr/>
        </p:nvSpPr>
        <p:spPr>
          <a:xfrm>
            <a:off x="4571999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9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2" name="Caixa de Texto 1801"/>
          <p:cNvSpPr txBox="1"/>
          <p:nvPr/>
        </p:nvSpPr>
        <p:spPr>
          <a:xfrm>
            <a:off x="5972502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10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3" name="Caixa de Texto 1802"/>
          <p:cNvSpPr txBox="1"/>
          <p:nvPr/>
        </p:nvSpPr>
        <p:spPr>
          <a:xfrm>
            <a:off x="7369175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11/12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4" name="Caixa de Texto 1803"/>
          <p:cNvSpPr txBox="1"/>
          <p:nvPr/>
        </p:nvSpPr>
        <p:spPr>
          <a:xfrm>
            <a:off x="409911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13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5" name="Caixa de Texto 1804"/>
          <p:cNvSpPr txBox="1"/>
          <p:nvPr/>
        </p:nvSpPr>
        <p:spPr>
          <a:xfrm>
            <a:off x="1786756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14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6" name="Caixa de Texto 1805"/>
          <p:cNvSpPr txBox="1"/>
          <p:nvPr/>
        </p:nvSpPr>
        <p:spPr>
          <a:xfrm>
            <a:off x="3192519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15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7" name="Caixa de Texto 1806"/>
          <p:cNvSpPr txBox="1"/>
          <p:nvPr/>
        </p:nvSpPr>
        <p:spPr>
          <a:xfrm>
            <a:off x="4571999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16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8" name="Caixa de Texto 1807"/>
          <p:cNvSpPr txBox="1"/>
          <p:nvPr/>
        </p:nvSpPr>
        <p:spPr>
          <a:xfrm>
            <a:off x="5972502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17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9" name="Caixa de Texto 1808"/>
          <p:cNvSpPr txBox="1"/>
          <p:nvPr/>
        </p:nvSpPr>
        <p:spPr>
          <a:xfrm>
            <a:off x="7369175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18/19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0" name="Caixa de Texto 1809"/>
          <p:cNvSpPr txBox="1"/>
          <p:nvPr/>
        </p:nvSpPr>
        <p:spPr>
          <a:xfrm>
            <a:off x="409911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20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1" name="Caixa de Texto 1810"/>
          <p:cNvSpPr txBox="1"/>
          <p:nvPr/>
        </p:nvSpPr>
        <p:spPr>
          <a:xfrm>
            <a:off x="1786756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21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2" name="Caixa de Texto 1811"/>
          <p:cNvSpPr txBox="1"/>
          <p:nvPr/>
        </p:nvSpPr>
        <p:spPr>
          <a:xfrm>
            <a:off x="3192519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22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3" name="Caixa de Texto 1812"/>
          <p:cNvSpPr txBox="1"/>
          <p:nvPr/>
        </p:nvSpPr>
        <p:spPr>
          <a:xfrm>
            <a:off x="4571999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23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4" name="Caixa de Texto 1813"/>
          <p:cNvSpPr txBox="1"/>
          <p:nvPr/>
        </p:nvSpPr>
        <p:spPr>
          <a:xfrm>
            <a:off x="5972502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24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5" name="Caixa de Texto 1814"/>
          <p:cNvSpPr txBox="1"/>
          <p:nvPr/>
        </p:nvSpPr>
        <p:spPr>
          <a:xfrm>
            <a:off x="7369175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25/26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6" name="Caixa de Texto 1815"/>
          <p:cNvSpPr txBox="1"/>
          <p:nvPr/>
        </p:nvSpPr>
        <p:spPr>
          <a:xfrm>
            <a:off x="409911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27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7" name="Caixa de Texto 1816"/>
          <p:cNvSpPr txBox="1"/>
          <p:nvPr/>
        </p:nvSpPr>
        <p:spPr>
          <a:xfrm>
            <a:off x="1786756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28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8" name="Caixa de Texto 1817"/>
          <p:cNvSpPr txBox="1"/>
          <p:nvPr/>
        </p:nvSpPr>
        <p:spPr>
          <a:xfrm>
            <a:off x="3192519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29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9" name="Caixa de Texto 1818"/>
          <p:cNvSpPr txBox="1"/>
          <p:nvPr/>
        </p:nvSpPr>
        <p:spPr>
          <a:xfrm>
            <a:off x="4571999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30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20" name="Caixa de Texto 1819"/>
          <p:cNvSpPr txBox="1"/>
          <p:nvPr/>
        </p:nvSpPr>
        <p:spPr>
          <a:xfrm>
            <a:off x="5972502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31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21" name="Caixa de Texto 1820"/>
          <p:cNvSpPr txBox="1"/>
          <p:nvPr/>
        </p:nvSpPr>
        <p:spPr>
          <a:xfrm>
            <a:off x="7369175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1 de abril/2</a:t>
            </a:r>
            <a:endParaRPr lang="pt-PT" noProof="0" dirty="0"/>
          </a:p>
        </p:txBody>
      </p:sp>
      <p:sp>
        <p:nvSpPr>
          <p:cNvPr id="1828" name="Caixa de Texto 1827"/>
          <p:cNvSpPr txBox="1"/>
          <p:nvPr/>
        </p:nvSpPr>
        <p:spPr>
          <a:xfrm>
            <a:off x="358775" y="152400"/>
            <a:ext cx="8382000" cy="699042"/>
          </a:xfrm>
          <a:prstGeom prst="rect">
            <a:avLst/>
          </a:prstGeom>
          <a:noFill/>
        </p:spPr>
        <p:txBody>
          <a:bodyPr wrap="square" tIns="0" bIns="0" rtlCol="0" anchor="b">
            <a:noAutofit/>
          </a:bodyPr>
          <a:lstStyle/>
          <a:p>
            <a:pPr algn="l" rtl="0"/>
            <a:r>
              <a:rPr lang="pt-PT" sz="3600" b="0" noProof="0" dirty="0" smtClean="0">
                <a:solidFill>
                  <a:schemeClr val="accent1"/>
                </a:solidFill>
              </a:rPr>
              <a:t>março</a:t>
            </a:r>
            <a:endParaRPr lang="pt-PT" sz="3600" b="0" noProof="0" dirty="0">
              <a:solidFill>
                <a:schemeClr val="accent1"/>
              </a:solidFill>
            </a:endParaRPr>
          </a:p>
        </p:txBody>
      </p:sp>
      <p:sp>
        <p:nvSpPr>
          <p:cNvPr id="69" name="Caixa de Texto 68"/>
          <p:cNvSpPr txBox="1"/>
          <p:nvPr/>
        </p:nvSpPr>
        <p:spPr>
          <a:xfrm>
            <a:off x="409911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3</a:t>
            </a:r>
            <a:endParaRPr lang="pt-PT" noProof="0" dirty="0"/>
          </a:p>
        </p:txBody>
      </p:sp>
      <p:sp>
        <p:nvSpPr>
          <p:cNvPr id="70" name="Caixa de Texto 69"/>
          <p:cNvSpPr txBox="1"/>
          <p:nvPr/>
        </p:nvSpPr>
        <p:spPr>
          <a:xfrm>
            <a:off x="1786756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4</a:t>
            </a:r>
            <a:endParaRPr lang="pt-PT" noProof="0" dirty="0"/>
          </a:p>
        </p:txBody>
      </p:sp>
      <p:sp>
        <p:nvSpPr>
          <p:cNvPr id="71" name="Caixa de Texto 70"/>
          <p:cNvSpPr txBox="1"/>
          <p:nvPr/>
        </p:nvSpPr>
        <p:spPr>
          <a:xfrm>
            <a:off x="3192520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5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2" name="Caixa de Texto 71"/>
          <p:cNvSpPr txBox="1"/>
          <p:nvPr/>
        </p:nvSpPr>
        <p:spPr>
          <a:xfrm>
            <a:off x="4571999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6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3" name="Caixa de Texto 72"/>
          <p:cNvSpPr txBox="1"/>
          <p:nvPr/>
        </p:nvSpPr>
        <p:spPr>
          <a:xfrm>
            <a:off x="5972502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7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4" name="Caixa de Texto 73"/>
          <p:cNvSpPr txBox="1"/>
          <p:nvPr/>
        </p:nvSpPr>
        <p:spPr>
          <a:xfrm>
            <a:off x="7369175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8/9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4" name="Marcador de Posição do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393192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0" name="Marcador de Posição do Texto 2"/>
          <p:cNvSpPr>
            <a:spLocks noGrp="1"/>
          </p:cNvSpPr>
          <p:nvPr>
            <p:ph type="body" sz="quarter" idx="17" hasCustomPrompt="1"/>
          </p:nvPr>
        </p:nvSpPr>
        <p:spPr>
          <a:xfrm>
            <a:off x="1783080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6" name="Marcador de Posição do Texto 2"/>
          <p:cNvSpPr>
            <a:spLocks noGrp="1"/>
          </p:cNvSpPr>
          <p:nvPr>
            <p:ph type="body" sz="quarter" idx="23" hasCustomPrompt="1"/>
          </p:nvPr>
        </p:nvSpPr>
        <p:spPr>
          <a:xfrm>
            <a:off x="3182112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2" name="Marcador de Posição do Texto 2"/>
          <p:cNvSpPr>
            <a:spLocks noGrp="1"/>
          </p:cNvSpPr>
          <p:nvPr>
            <p:ph type="body" sz="quarter" idx="29" hasCustomPrompt="1"/>
          </p:nvPr>
        </p:nvSpPr>
        <p:spPr>
          <a:xfrm>
            <a:off x="4582928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8" name="Marcador de Posição do Texto 2"/>
          <p:cNvSpPr>
            <a:spLocks noGrp="1"/>
          </p:cNvSpPr>
          <p:nvPr>
            <p:ph type="body" sz="quarter" idx="35" hasCustomPrompt="1"/>
          </p:nvPr>
        </p:nvSpPr>
        <p:spPr>
          <a:xfrm>
            <a:off x="5976051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4" name="Marcador de Posição do Texto 2"/>
          <p:cNvSpPr>
            <a:spLocks noGrp="1"/>
          </p:cNvSpPr>
          <p:nvPr>
            <p:ph type="body" sz="quarter" idx="41" hasCustomPrompt="1"/>
          </p:nvPr>
        </p:nvSpPr>
        <p:spPr>
          <a:xfrm>
            <a:off x="7369175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3" name="Marcador de Posição do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393192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9" name="Marcador de Posição do Texto 2"/>
          <p:cNvSpPr>
            <a:spLocks noGrp="1"/>
          </p:cNvSpPr>
          <p:nvPr>
            <p:ph type="body" sz="quarter" idx="16" hasCustomPrompt="1"/>
          </p:nvPr>
        </p:nvSpPr>
        <p:spPr>
          <a:xfrm>
            <a:off x="1783080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5" name="Marcador de Posição do Texto 2"/>
          <p:cNvSpPr>
            <a:spLocks noGrp="1"/>
          </p:cNvSpPr>
          <p:nvPr>
            <p:ph type="body" sz="quarter" idx="22" hasCustomPrompt="1"/>
          </p:nvPr>
        </p:nvSpPr>
        <p:spPr>
          <a:xfrm>
            <a:off x="3182112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1" name="Marcador de Posição do Texto 2"/>
          <p:cNvSpPr>
            <a:spLocks noGrp="1"/>
          </p:cNvSpPr>
          <p:nvPr>
            <p:ph type="body" sz="quarter" idx="28" hasCustomPrompt="1"/>
          </p:nvPr>
        </p:nvSpPr>
        <p:spPr>
          <a:xfrm>
            <a:off x="4582928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7" name="Marcador de Posição do Texto 2"/>
          <p:cNvSpPr>
            <a:spLocks noGrp="1"/>
          </p:cNvSpPr>
          <p:nvPr>
            <p:ph type="body" sz="quarter" idx="34" hasCustomPrompt="1"/>
          </p:nvPr>
        </p:nvSpPr>
        <p:spPr>
          <a:xfrm>
            <a:off x="5976051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3" name="Marcador de Posição do Texto 2"/>
          <p:cNvSpPr>
            <a:spLocks noGrp="1"/>
          </p:cNvSpPr>
          <p:nvPr>
            <p:ph type="body" sz="quarter" idx="40" hasCustomPrompt="1"/>
          </p:nvPr>
        </p:nvSpPr>
        <p:spPr>
          <a:xfrm>
            <a:off x="7369175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5" name="Marcador de Posição do Texto 2"/>
          <p:cNvSpPr>
            <a:spLocks noGrp="1"/>
          </p:cNvSpPr>
          <p:nvPr>
            <p:ph type="body" sz="quarter" idx="12" hasCustomPrompt="1"/>
          </p:nvPr>
        </p:nvSpPr>
        <p:spPr>
          <a:xfrm>
            <a:off x="393192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1" name="Marcador de Posição do Texto 2"/>
          <p:cNvSpPr>
            <a:spLocks noGrp="1"/>
          </p:cNvSpPr>
          <p:nvPr>
            <p:ph type="body" sz="quarter" idx="18" hasCustomPrompt="1"/>
          </p:nvPr>
        </p:nvSpPr>
        <p:spPr>
          <a:xfrm>
            <a:off x="1783080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7" name="Marcador de Posição do Texto 2"/>
          <p:cNvSpPr>
            <a:spLocks noGrp="1"/>
          </p:cNvSpPr>
          <p:nvPr>
            <p:ph type="body" sz="quarter" idx="24" hasCustomPrompt="1"/>
          </p:nvPr>
        </p:nvSpPr>
        <p:spPr>
          <a:xfrm>
            <a:off x="3182112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3" name="Marcador de Posição do Texto 2"/>
          <p:cNvSpPr>
            <a:spLocks noGrp="1"/>
          </p:cNvSpPr>
          <p:nvPr>
            <p:ph type="body" sz="quarter" idx="30" hasCustomPrompt="1"/>
          </p:nvPr>
        </p:nvSpPr>
        <p:spPr>
          <a:xfrm>
            <a:off x="4582928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9" name="Marcador de Posição do Texto 2"/>
          <p:cNvSpPr>
            <a:spLocks noGrp="1"/>
          </p:cNvSpPr>
          <p:nvPr>
            <p:ph type="body" sz="quarter" idx="36" hasCustomPrompt="1"/>
          </p:nvPr>
        </p:nvSpPr>
        <p:spPr>
          <a:xfrm>
            <a:off x="5976051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5" name="Marcador de Posição do Texto 2"/>
          <p:cNvSpPr>
            <a:spLocks noGrp="1"/>
          </p:cNvSpPr>
          <p:nvPr>
            <p:ph type="body" sz="quarter" idx="42" hasCustomPrompt="1"/>
          </p:nvPr>
        </p:nvSpPr>
        <p:spPr>
          <a:xfrm>
            <a:off x="7369175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6" name="Marcador de Posição do Texto 2"/>
          <p:cNvSpPr>
            <a:spLocks noGrp="1"/>
          </p:cNvSpPr>
          <p:nvPr>
            <p:ph type="body" sz="quarter" idx="13" hasCustomPrompt="1"/>
          </p:nvPr>
        </p:nvSpPr>
        <p:spPr>
          <a:xfrm>
            <a:off x="393192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2" name="Marcador de Posição do Texto 2"/>
          <p:cNvSpPr>
            <a:spLocks noGrp="1"/>
          </p:cNvSpPr>
          <p:nvPr>
            <p:ph type="body" sz="quarter" idx="19" hasCustomPrompt="1"/>
          </p:nvPr>
        </p:nvSpPr>
        <p:spPr>
          <a:xfrm>
            <a:off x="1783080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8" name="Marcador de Posição do Texto 2"/>
          <p:cNvSpPr>
            <a:spLocks noGrp="1"/>
          </p:cNvSpPr>
          <p:nvPr>
            <p:ph type="body" sz="quarter" idx="25" hasCustomPrompt="1"/>
          </p:nvPr>
        </p:nvSpPr>
        <p:spPr>
          <a:xfrm>
            <a:off x="3182112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4" name="Marcador de Posição do Texto 2"/>
          <p:cNvSpPr>
            <a:spLocks noGrp="1"/>
          </p:cNvSpPr>
          <p:nvPr>
            <p:ph type="body" sz="quarter" idx="31" hasCustomPrompt="1"/>
          </p:nvPr>
        </p:nvSpPr>
        <p:spPr>
          <a:xfrm>
            <a:off x="4582928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0" name="Marcador de Posição do Texto 2"/>
          <p:cNvSpPr>
            <a:spLocks noGrp="1"/>
          </p:cNvSpPr>
          <p:nvPr>
            <p:ph type="body" sz="quarter" idx="37" hasCustomPrompt="1"/>
          </p:nvPr>
        </p:nvSpPr>
        <p:spPr>
          <a:xfrm>
            <a:off x="5976051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6" name="Marcador de Posição do Texto 2"/>
          <p:cNvSpPr>
            <a:spLocks noGrp="1"/>
          </p:cNvSpPr>
          <p:nvPr>
            <p:ph type="body" sz="quarter" idx="43" hasCustomPrompt="1"/>
          </p:nvPr>
        </p:nvSpPr>
        <p:spPr>
          <a:xfrm>
            <a:off x="7369175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7" name="Marcador de Posição do Texto 2"/>
          <p:cNvSpPr>
            <a:spLocks noGrp="1"/>
          </p:cNvSpPr>
          <p:nvPr>
            <p:ph type="body" sz="quarter" idx="14" hasCustomPrompt="1"/>
          </p:nvPr>
        </p:nvSpPr>
        <p:spPr>
          <a:xfrm>
            <a:off x="393192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3" name="Marcador de Posição do Texto 2"/>
          <p:cNvSpPr>
            <a:spLocks noGrp="1"/>
          </p:cNvSpPr>
          <p:nvPr>
            <p:ph type="body" sz="quarter" idx="20" hasCustomPrompt="1"/>
          </p:nvPr>
        </p:nvSpPr>
        <p:spPr>
          <a:xfrm>
            <a:off x="1783080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9" name="Marcador de Posição do Texto 2"/>
          <p:cNvSpPr>
            <a:spLocks noGrp="1"/>
          </p:cNvSpPr>
          <p:nvPr>
            <p:ph type="body" sz="quarter" idx="26" hasCustomPrompt="1"/>
          </p:nvPr>
        </p:nvSpPr>
        <p:spPr>
          <a:xfrm>
            <a:off x="3182112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5" name="Marcador de Posição do Texto 2"/>
          <p:cNvSpPr>
            <a:spLocks noGrp="1"/>
          </p:cNvSpPr>
          <p:nvPr>
            <p:ph type="body" sz="quarter" idx="32" hasCustomPrompt="1"/>
          </p:nvPr>
        </p:nvSpPr>
        <p:spPr>
          <a:xfrm>
            <a:off x="4582928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1" name="Marcador de Posição do Texto 2"/>
          <p:cNvSpPr>
            <a:spLocks noGrp="1"/>
          </p:cNvSpPr>
          <p:nvPr>
            <p:ph type="body" sz="quarter" idx="38" hasCustomPrompt="1"/>
          </p:nvPr>
        </p:nvSpPr>
        <p:spPr>
          <a:xfrm>
            <a:off x="5976051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7" name="Marcador de Posição do Texto 2"/>
          <p:cNvSpPr>
            <a:spLocks noGrp="1"/>
          </p:cNvSpPr>
          <p:nvPr>
            <p:ph type="body" sz="quarter" idx="44" hasCustomPrompt="1"/>
          </p:nvPr>
        </p:nvSpPr>
        <p:spPr>
          <a:xfrm>
            <a:off x="7369175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8" name="Marcador de Posição do Texto 2"/>
          <p:cNvSpPr>
            <a:spLocks noGrp="1"/>
          </p:cNvSpPr>
          <p:nvPr>
            <p:ph type="body" sz="quarter" idx="15" hasCustomPrompt="1"/>
          </p:nvPr>
        </p:nvSpPr>
        <p:spPr>
          <a:xfrm>
            <a:off x="393192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4" name="Marcador de Posição do Texto 2"/>
          <p:cNvSpPr>
            <a:spLocks noGrp="1"/>
          </p:cNvSpPr>
          <p:nvPr>
            <p:ph type="body" sz="quarter" idx="21" hasCustomPrompt="1"/>
          </p:nvPr>
        </p:nvSpPr>
        <p:spPr>
          <a:xfrm>
            <a:off x="1783080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0" name="Marcador de Posição do Texto 2"/>
          <p:cNvSpPr>
            <a:spLocks noGrp="1"/>
          </p:cNvSpPr>
          <p:nvPr>
            <p:ph type="body" sz="quarter" idx="27" hasCustomPrompt="1"/>
          </p:nvPr>
        </p:nvSpPr>
        <p:spPr>
          <a:xfrm>
            <a:off x="3182112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6" name="Marcador de Posição do Texto 2"/>
          <p:cNvSpPr>
            <a:spLocks noGrp="1"/>
          </p:cNvSpPr>
          <p:nvPr>
            <p:ph type="body" sz="quarter" idx="33" hasCustomPrompt="1"/>
          </p:nvPr>
        </p:nvSpPr>
        <p:spPr>
          <a:xfrm>
            <a:off x="4582928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2" name="Marcador de Posição do Texto 2"/>
          <p:cNvSpPr>
            <a:spLocks noGrp="1"/>
          </p:cNvSpPr>
          <p:nvPr>
            <p:ph type="body" sz="quarter" idx="39" hasCustomPrompt="1"/>
          </p:nvPr>
        </p:nvSpPr>
        <p:spPr>
          <a:xfrm>
            <a:off x="5976051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8" name="Marcador de Posição do Texto 2"/>
          <p:cNvSpPr>
            <a:spLocks noGrp="1"/>
          </p:cNvSpPr>
          <p:nvPr>
            <p:ph type="body" sz="quarter" idx="45" hasCustomPrompt="1"/>
          </p:nvPr>
        </p:nvSpPr>
        <p:spPr>
          <a:xfrm>
            <a:off x="7369175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2" name="Marcador de Posição da Data 1"/>
          <p:cNvSpPr>
            <a:spLocks noGrp="1"/>
          </p:cNvSpPr>
          <p:nvPr>
            <p:ph type="dt" sz="half" idx="46"/>
          </p:nvPr>
        </p:nvSpPr>
        <p:spPr/>
        <p:txBody>
          <a:bodyPr rtlCol="0"/>
          <a:lstStyle/>
          <a:p>
            <a:pPr rtl="0"/>
            <a:fld id="{A57655D0-304D-451A-B6F3-6094D7B01D92}" type="datetime1">
              <a:rPr lang="pt-PT" noProof="0" smtClean="0"/>
              <a:pPr rtl="0"/>
              <a:t>30/10/2017</a:t>
            </a:fld>
            <a:endParaRPr lang="pt-PT" noProof="0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47"/>
          </p:nvPr>
        </p:nvSpPr>
        <p:spPr/>
        <p:txBody>
          <a:bodyPr rtlCol="0"/>
          <a:lstStyle/>
          <a:p>
            <a:pPr rtl="0"/>
            <a:endParaRPr lang="pt-PT" noProof="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48"/>
          </p:nvPr>
        </p:nvSpPr>
        <p:spPr/>
        <p:txBody>
          <a:bodyPr rtlCol="0"/>
          <a:lstStyle/>
          <a:p>
            <a:pPr rtl="0"/>
            <a:fld id="{53CB5F7B-7C15-41FD-9488-0FCC5C0A130E}" type="slidenum">
              <a:rPr lang="pt-PT" noProof="0" smtClean="0"/>
              <a:pPr rtl="0"/>
              <a:t>‹nº›</a:t>
            </a:fld>
            <a:endParaRPr lang="pt-PT" noProof="0" dirty="0"/>
          </a:p>
        </p:txBody>
      </p:sp>
    </p:spTree>
    <p:extLst>
      <p:ext uri="{BB962C8B-B14F-4D97-AF65-F5344CB8AC3E}">
        <p14:creationId xmlns="" xmlns:p14="http://schemas.microsoft.com/office/powerpoint/2010/main" val="13754435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ril de 20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" name="Caixa de Texto 1791"/>
          <p:cNvSpPr txBox="1"/>
          <p:nvPr/>
        </p:nvSpPr>
        <p:spPr>
          <a:xfrm>
            <a:off x="40990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27 de março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793" name="Caixa de Texto 1792"/>
          <p:cNvSpPr txBox="1"/>
          <p:nvPr/>
        </p:nvSpPr>
        <p:spPr>
          <a:xfrm>
            <a:off x="1786756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28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794" name="Caixa de Texto 1793"/>
          <p:cNvSpPr txBox="1"/>
          <p:nvPr/>
        </p:nvSpPr>
        <p:spPr>
          <a:xfrm>
            <a:off x="319251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29</a:t>
            </a:r>
            <a:endParaRPr lang="pt-PT" noProof="0" dirty="0"/>
          </a:p>
        </p:txBody>
      </p:sp>
      <p:sp>
        <p:nvSpPr>
          <p:cNvPr id="1795" name="Caixa de Texto 1794"/>
          <p:cNvSpPr txBox="1"/>
          <p:nvPr/>
        </p:nvSpPr>
        <p:spPr>
          <a:xfrm>
            <a:off x="457199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30</a:t>
            </a:r>
            <a:endParaRPr lang="pt-PT" noProof="0" dirty="0"/>
          </a:p>
        </p:txBody>
      </p:sp>
      <p:sp>
        <p:nvSpPr>
          <p:cNvPr id="1796" name="Caixa de Texto 1795"/>
          <p:cNvSpPr txBox="1"/>
          <p:nvPr/>
        </p:nvSpPr>
        <p:spPr>
          <a:xfrm>
            <a:off x="5972502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31</a:t>
            </a:r>
            <a:endParaRPr lang="pt-PT" noProof="0" dirty="0"/>
          </a:p>
        </p:txBody>
      </p:sp>
      <p:sp>
        <p:nvSpPr>
          <p:cNvPr id="1797" name="Caixa de Texto 1796"/>
          <p:cNvSpPr txBox="1"/>
          <p:nvPr/>
        </p:nvSpPr>
        <p:spPr>
          <a:xfrm>
            <a:off x="7369175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 de abril /2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798" name="Caixa de Texto 1797"/>
          <p:cNvSpPr txBox="1"/>
          <p:nvPr/>
        </p:nvSpPr>
        <p:spPr>
          <a:xfrm>
            <a:off x="409911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3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799" name="Caixa de Texto 1798"/>
          <p:cNvSpPr txBox="1"/>
          <p:nvPr/>
        </p:nvSpPr>
        <p:spPr>
          <a:xfrm>
            <a:off x="1786756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4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0" name="Caixa de Texto 1799"/>
          <p:cNvSpPr txBox="1"/>
          <p:nvPr/>
        </p:nvSpPr>
        <p:spPr>
          <a:xfrm>
            <a:off x="3192519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5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1" name="Caixa de Texto 1800"/>
          <p:cNvSpPr txBox="1"/>
          <p:nvPr/>
        </p:nvSpPr>
        <p:spPr>
          <a:xfrm>
            <a:off x="4571999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6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2" name="Caixa de Texto 1801"/>
          <p:cNvSpPr txBox="1"/>
          <p:nvPr/>
        </p:nvSpPr>
        <p:spPr>
          <a:xfrm>
            <a:off x="5972502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7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3" name="Caixa de Texto 1802"/>
          <p:cNvSpPr txBox="1"/>
          <p:nvPr/>
        </p:nvSpPr>
        <p:spPr>
          <a:xfrm>
            <a:off x="7369175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8/9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4" name="Caixa de Texto 1803"/>
          <p:cNvSpPr txBox="1"/>
          <p:nvPr/>
        </p:nvSpPr>
        <p:spPr>
          <a:xfrm>
            <a:off x="409911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10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5" name="Caixa de Texto 1804"/>
          <p:cNvSpPr txBox="1"/>
          <p:nvPr/>
        </p:nvSpPr>
        <p:spPr>
          <a:xfrm>
            <a:off x="1786756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11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6" name="Caixa de Texto 1805"/>
          <p:cNvSpPr txBox="1"/>
          <p:nvPr/>
        </p:nvSpPr>
        <p:spPr>
          <a:xfrm>
            <a:off x="3192519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12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7" name="Caixa de Texto 1806"/>
          <p:cNvSpPr txBox="1"/>
          <p:nvPr/>
        </p:nvSpPr>
        <p:spPr>
          <a:xfrm>
            <a:off x="4571999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13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8" name="Caixa de Texto 1807"/>
          <p:cNvSpPr txBox="1"/>
          <p:nvPr/>
        </p:nvSpPr>
        <p:spPr>
          <a:xfrm>
            <a:off x="5972502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14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9" name="Caixa de Texto 1808"/>
          <p:cNvSpPr txBox="1"/>
          <p:nvPr/>
        </p:nvSpPr>
        <p:spPr>
          <a:xfrm>
            <a:off x="7369175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15/16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0" name="Caixa de Texto 1809"/>
          <p:cNvSpPr txBox="1"/>
          <p:nvPr/>
        </p:nvSpPr>
        <p:spPr>
          <a:xfrm>
            <a:off x="409911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17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1" name="Caixa de Texto 1810"/>
          <p:cNvSpPr txBox="1"/>
          <p:nvPr/>
        </p:nvSpPr>
        <p:spPr>
          <a:xfrm>
            <a:off x="1786756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18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2" name="Caixa de Texto 1811"/>
          <p:cNvSpPr txBox="1"/>
          <p:nvPr/>
        </p:nvSpPr>
        <p:spPr>
          <a:xfrm>
            <a:off x="3192519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19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3" name="Caixa de Texto 1812"/>
          <p:cNvSpPr txBox="1"/>
          <p:nvPr/>
        </p:nvSpPr>
        <p:spPr>
          <a:xfrm>
            <a:off x="4571999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20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4" name="Caixa de Texto 1813"/>
          <p:cNvSpPr txBox="1"/>
          <p:nvPr/>
        </p:nvSpPr>
        <p:spPr>
          <a:xfrm>
            <a:off x="5972502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21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5" name="Caixa de Texto 1814"/>
          <p:cNvSpPr txBox="1"/>
          <p:nvPr/>
        </p:nvSpPr>
        <p:spPr>
          <a:xfrm>
            <a:off x="7369175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22/23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6" name="Caixa de Texto 1815"/>
          <p:cNvSpPr txBox="1"/>
          <p:nvPr/>
        </p:nvSpPr>
        <p:spPr>
          <a:xfrm>
            <a:off x="409911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24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7" name="Caixa de Texto 1816"/>
          <p:cNvSpPr txBox="1"/>
          <p:nvPr/>
        </p:nvSpPr>
        <p:spPr>
          <a:xfrm>
            <a:off x="1786756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25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8" name="Caixa de Texto 1817"/>
          <p:cNvSpPr txBox="1"/>
          <p:nvPr/>
        </p:nvSpPr>
        <p:spPr>
          <a:xfrm>
            <a:off x="3192519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26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9" name="Caixa de Texto 1818"/>
          <p:cNvSpPr txBox="1"/>
          <p:nvPr/>
        </p:nvSpPr>
        <p:spPr>
          <a:xfrm>
            <a:off x="4571999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300" b="0" noProof="0" dirty="0" smtClean="0">
                <a:solidFill>
                  <a:schemeClr val="tx1"/>
                </a:solidFill>
              </a:rPr>
              <a:t>27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20" name="Caixa de Texto 1819"/>
          <p:cNvSpPr txBox="1"/>
          <p:nvPr/>
        </p:nvSpPr>
        <p:spPr>
          <a:xfrm>
            <a:off x="5972502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/>
            </a:lvl1pPr>
          </a:lstStyle>
          <a:p>
            <a:pPr lvl="0" rtl="0"/>
            <a:r>
              <a:rPr lang="pt-PT" noProof="0" dirty="0" smtClean="0"/>
              <a:t>28</a:t>
            </a:r>
            <a:endParaRPr lang="pt-PT" noProof="0" dirty="0"/>
          </a:p>
        </p:txBody>
      </p:sp>
      <p:sp>
        <p:nvSpPr>
          <p:cNvPr id="1821" name="Caixa de Texto 1820"/>
          <p:cNvSpPr txBox="1"/>
          <p:nvPr/>
        </p:nvSpPr>
        <p:spPr>
          <a:xfrm>
            <a:off x="7369175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/>
            </a:lvl1pPr>
          </a:lstStyle>
          <a:p>
            <a:pPr lvl="0" rtl="0"/>
            <a:r>
              <a:rPr lang="pt-PT" noProof="0" dirty="0" smtClean="0"/>
              <a:t>29/30</a:t>
            </a:r>
            <a:endParaRPr lang="pt-PT" noProof="0" dirty="0"/>
          </a:p>
        </p:txBody>
      </p:sp>
      <p:sp>
        <p:nvSpPr>
          <p:cNvPr id="1822" name="Caixa de Texto 1821"/>
          <p:cNvSpPr txBox="1"/>
          <p:nvPr/>
        </p:nvSpPr>
        <p:spPr>
          <a:xfrm>
            <a:off x="409911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1 de maio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823" name="Caixa de Texto 1822"/>
          <p:cNvSpPr txBox="1"/>
          <p:nvPr/>
        </p:nvSpPr>
        <p:spPr>
          <a:xfrm>
            <a:off x="1786756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2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824" name="Caixa de Texto 1823"/>
          <p:cNvSpPr txBox="1"/>
          <p:nvPr/>
        </p:nvSpPr>
        <p:spPr>
          <a:xfrm>
            <a:off x="3192520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3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825" name="Caixa de Texto 1824"/>
          <p:cNvSpPr txBox="1"/>
          <p:nvPr/>
        </p:nvSpPr>
        <p:spPr>
          <a:xfrm>
            <a:off x="4571999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4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826" name="Caixa de Texto 1825"/>
          <p:cNvSpPr txBox="1"/>
          <p:nvPr/>
        </p:nvSpPr>
        <p:spPr>
          <a:xfrm>
            <a:off x="5972502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5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827" name="Caixa de Texto 1826"/>
          <p:cNvSpPr txBox="1"/>
          <p:nvPr/>
        </p:nvSpPr>
        <p:spPr>
          <a:xfrm>
            <a:off x="7369175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6/7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828" name="Caixa de Texto 1827"/>
          <p:cNvSpPr txBox="1"/>
          <p:nvPr/>
        </p:nvSpPr>
        <p:spPr>
          <a:xfrm>
            <a:off x="358775" y="152400"/>
            <a:ext cx="8382000" cy="699042"/>
          </a:xfrm>
          <a:prstGeom prst="rect">
            <a:avLst/>
          </a:prstGeom>
          <a:noFill/>
        </p:spPr>
        <p:txBody>
          <a:bodyPr wrap="square" tIns="0" bIns="0" rtlCol="0" anchor="b">
            <a:noAutofit/>
          </a:bodyPr>
          <a:lstStyle/>
          <a:p>
            <a:pPr algn="l" rtl="0"/>
            <a:r>
              <a:rPr lang="pt-PT" sz="3600" b="0" noProof="0" dirty="0" smtClean="0">
                <a:solidFill>
                  <a:schemeClr val="accent1"/>
                </a:solidFill>
              </a:rPr>
              <a:t>abril</a:t>
            </a:r>
            <a:endParaRPr lang="pt-PT" sz="3600" b="0" noProof="0" dirty="0">
              <a:solidFill>
                <a:schemeClr val="accent1"/>
              </a:solidFill>
            </a:endParaRPr>
          </a:p>
        </p:txBody>
      </p:sp>
      <p:sp>
        <p:nvSpPr>
          <p:cNvPr id="40" name="Marcador de Posição do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393192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6" name="Marcador de Posição do Texto 2"/>
          <p:cNvSpPr>
            <a:spLocks noGrp="1"/>
          </p:cNvSpPr>
          <p:nvPr>
            <p:ph type="body" sz="quarter" idx="17" hasCustomPrompt="1"/>
          </p:nvPr>
        </p:nvSpPr>
        <p:spPr>
          <a:xfrm>
            <a:off x="1783080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2" name="Marcador de Posição do Texto 2"/>
          <p:cNvSpPr>
            <a:spLocks noGrp="1"/>
          </p:cNvSpPr>
          <p:nvPr>
            <p:ph type="body" sz="quarter" idx="23" hasCustomPrompt="1"/>
          </p:nvPr>
        </p:nvSpPr>
        <p:spPr>
          <a:xfrm>
            <a:off x="3182112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8" name="Marcador de Posição do Texto 2"/>
          <p:cNvSpPr>
            <a:spLocks noGrp="1"/>
          </p:cNvSpPr>
          <p:nvPr>
            <p:ph type="body" sz="quarter" idx="29" hasCustomPrompt="1"/>
          </p:nvPr>
        </p:nvSpPr>
        <p:spPr>
          <a:xfrm>
            <a:off x="4582928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4" name="Marcador de Posição do Texto 2"/>
          <p:cNvSpPr>
            <a:spLocks noGrp="1"/>
          </p:cNvSpPr>
          <p:nvPr>
            <p:ph type="body" sz="quarter" idx="35" hasCustomPrompt="1"/>
          </p:nvPr>
        </p:nvSpPr>
        <p:spPr>
          <a:xfrm>
            <a:off x="5976051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70" name="Marcador de Posição do Texto 2"/>
          <p:cNvSpPr>
            <a:spLocks noGrp="1"/>
          </p:cNvSpPr>
          <p:nvPr>
            <p:ph type="body" sz="quarter" idx="41" hasCustomPrompt="1"/>
          </p:nvPr>
        </p:nvSpPr>
        <p:spPr>
          <a:xfrm>
            <a:off x="7379208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9" name="Marcador de Posição do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393192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5" name="Marcador de Posição do Texto 2"/>
          <p:cNvSpPr>
            <a:spLocks noGrp="1"/>
          </p:cNvSpPr>
          <p:nvPr>
            <p:ph type="body" sz="quarter" idx="16" hasCustomPrompt="1"/>
          </p:nvPr>
        </p:nvSpPr>
        <p:spPr>
          <a:xfrm>
            <a:off x="1783080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1" name="Marcador de Posição do Texto 2"/>
          <p:cNvSpPr>
            <a:spLocks noGrp="1"/>
          </p:cNvSpPr>
          <p:nvPr>
            <p:ph type="body" sz="quarter" idx="22" hasCustomPrompt="1"/>
          </p:nvPr>
        </p:nvSpPr>
        <p:spPr>
          <a:xfrm>
            <a:off x="3182112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7" name="Marcador de Posição do Texto 2"/>
          <p:cNvSpPr>
            <a:spLocks noGrp="1"/>
          </p:cNvSpPr>
          <p:nvPr>
            <p:ph type="body" sz="quarter" idx="28" hasCustomPrompt="1"/>
          </p:nvPr>
        </p:nvSpPr>
        <p:spPr>
          <a:xfrm>
            <a:off x="4582928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3" name="Marcador de Posição do Texto 2"/>
          <p:cNvSpPr>
            <a:spLocks noGrp="1"/>
          </p:cNvSpPr>
          <p:nvPr>
            <p:ph type="body" sz="quarter" idx="34" hasCustomPrompt="1"/>
          </p:nvPr>
        </p:nvSpPr>
        <p:spPr>
          <a:xfrm>
            <a:off x="5976051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9" name="Marcador de Posição do Texto 2"/>
          <p:cNvSpPr>
            <a:spLocks noGrp="1"/>
          </p:cNvSpPr>
          <p:nvPr>
            <p:ph type="body" sz="quarter" idx="40" hasCustomPrompt="1"/>
          </p:nvPr>
        </p:nvSpPr>
        <p:spPr>
          <a:xfrm>
            <a:off x="7379208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1" name="Marcador de Posição do Texto 2"/>
          <p:cNvSpPr>
            <a:spLocks noGrp="1"/>
          </p:cNvSpPr>
          <p:nvPr>
            <p:ph type="body" sz="quarter" idx="12" hasCustomPrompt="1"/>
          </p:nvPr>
        </p:nvSpPr>
        <p:spPr>
          <a:xfrm>
            <a:off x="393192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7" name="Marcador de Posição do Texto 2"/>
          <p:cNvSpPr>
            <a:spLocks noGrp="1"/>
          </p:cNvSpPr>
          <p:nvPr>
            <p:ph type="body" sz="quarter" idx="18" hasCustomPrompt="1"/>
          </p:nvPr>
        </p:nvSpPr>
        <p:spPr>
          <a:xfrm>
            <a:off x="1783080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3" name="Marcador de Posição do Texto 2"/>
          <p:cNvSpPr>
            <a:spLocks noGrp="1"/>
          </p:cNvSpPr>
          <p:nvPr>
            <p:ph type="body" sz="quarter" idx="24" hasCustomPrompt="1"/>
          </p:nvPr>
        </p:nvSpPr>
        <p:spPr>
          <a:xfrm>
            <a:off x="3182112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9" name="Marcador de Posição do Texto 2"/>
          <p:cNvSpPr>
            <a:spLocks noGrp="1"/>
          </p:cNvSpPr>
          <p:nvPr>
            <p:ph type="body" sz="quarter" idx="30" hasCustomPrompt="1"/>
          </p:nvPr>
        </p:nvSpPr>
        <p:spPr>
          <a:xfrm>
            <a:off x="4582928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5" name="Marcador de Posição do Texto 2"/>
          <p:cNvSpPr>
            <a:spLocks noGrp="1"/>
          </p:cNvSpPr>
          <p:nvPr>
            <p:ph type="body" sz="quarter" idx="36" hasCustomPrompt="1"/>
          </p:nvPr>
        </p:nvSpPr>
        <p:spPr>
          <a:xfrm>
            <a:off x="5976051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71" name="Marcador de Posição do Texto 2"/>
          <p:cNvSpPr>
            <a:spLocks noGrp="1"/>
          </p:cNvSpPr>
          <p:nvPr>
            <p:ph type="body" sz="quarter" idx="42" hasCustomPrompt="1"/>
          </p:nvPr>
        </p:nvSpPr>
        <p:spPr>
          <a:xfrm>
            <a:off x="7379208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2" name="Marcador de Posição do Texto 2"/>
          <p:cNvSpPr>
            <a:spLocks noGrp="1"/>
          </p:cNvSpPr>
          <p:nvPr>
            <p:ph type="body" sz="quarter" idx="13" hasCustomPrompt="1"/>
          </p:nvPr>
        </p:nvSpPr>
        <p:spPr>
          <a:xfrm>
            <a:off x="393192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8" name="Marcador de Posição do Texto 2"/>
          <p:cNvSpPr>
            <a:spLocks noGrp="1"/>
          </p:cNvSpPr>
          <p:nvPr>
            <p:ph type="body" sz="quarter" idx="19" hasCustomPrompt="1"/>
          </p:nvPr>
        </p:nvSpPr>
        <p:spPr>
          <a:xfrm>
            <a:off x="1783080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4" name="Marcador de Posição do Texto 2"/>
          <p:cNvSpPr>
            <a:spLocks noGrp="1"/>
          </p:cNvSpPr>
          <p:nvPr>
            <p:ph type="body" sz="quarter" idx="25" hasCustomPrompt="1"/>
          </p:nvPr>
        </p:nvSpPr>
        <p:spPr>
          <a:xfrm>
            <a:off x="3182112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0" name="Marcador de Posição do Texto 2"/>
          <p:cNvSpPr>
            <a:spLocks noGrp="1"/>
          </p:cNvSpPr>
          <p:nvPr>
            <p:ph type="body" sz="quarter" idx="31" hasCustomPrompt="1"/>
          </p:nvPr>
        </p:nvSpPr>
        <p:spPr>
          <a:xfrm>
            <a:off x="4582928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6" name="Marcador de Posição do Texto 2"/>
          <p:cNvSpPr>
            <a:spLocks noGrp="1"/>
          </p:cNvSpPr>
          <p:nvPr>
            <p:ph type="body" sz="quarter" idx="37" hasCustomPrompt="1"/>
          </p:nvPr>
        </p:nvSpPr>
        <p:spPr>
          <a:xfrm>
            <a:off x="5976051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72" name="Marcador de Posição do Texto 2"/>
          <p:cNvSpPr>
            <a:spLocks noGrp="1"/>
          </p:cNvSpPr>
          <p:nvPr>
            <p:ph type="body" sz="quarter" idx="43" hasCustomPrompt="1"/>
          </p:nvPr>
        </p:nvSpPr>
        <p:spPr>
          <a:xfrm>
            <a:off x="7379208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3" name="Marcador de Posição do Texto 2"/>
          <p:cNvSpPr>
            <a:spLocks noGrp="1"/>
          </p:cNvSpPr>
          <p:nvPr>
            <p:ph type="body" sz="quarter" idx="14" hasCustomPrompt="1"/>
          </p:nvPr>
        </p:nvSpPr>
        <p:spPr>
          <a:xfrm>
            <a:off x="393192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9" name="Marcador de Posição do Texto 2"/>
          <p:cNvSpPr>
            <a:spLocks noGrp="1"/>
          </p:cNvSpPr>
          <p:nvPr>
            <p:ph type="body" sz="quarter" idx="20" hasCustomPrompt="1"/>
          </p:nvPr>
        </p:nvSpPr>
        <p:spPr>
          <a:xfrm>
            <a:off x="1783080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5" name="Marcador de Posição do Texto 2"/>
          <p:cNvSpPr>
            <a:spLocks noGrp="1"/>
          </p:cNvSpPr>
          <p:nvPr>
            <p:ph type="body" sz="quarter" idx="26" hasCustomPrompt="1"/>
          </p:nvPr>
        </p:nvSpPr>
        <p:spPr>
          <a:xfrm>
            <a:off x="3182112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1" name="Marcador de Posição do Texto 2"/>
          <p:cNvSpPr>
            <a:spLocks noGrp="1"/>
          </p:cNvSpPr>
          <p:nvPr>
            <p:ph type="body" sz="quarter" idx="32" hasCustomPrompt="1"/>
          </p:nvPr>
        </p:nvSpPr>
        <p:spPr>
          <a:xfrm>
            <a:off x="4582928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7" name="Marcador de Posição do Texto 2"/>
          <p:cNvSpPr>
            <a:spLocks noGrp="1"/>
          </p:cNvSpPr>
          <p:nvPr>
            <p:ph type="body" sz="quarter" idx="38" hasCustomPrompt="1"/>
          </p:nvPr>
        </p:nvSpPr>
        <p:spPr>
          <a:xfrm>
            <a:off x="5976051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73" name="Marcador de Posição do Texto 2"/>
          <p:cNvSpPr>
            <a:spLocks noGrp="1"/>
          </p:cNvSpPr>
          <p:nvPr>
            <p:ph type="body" sz="quarter" idx="44" hasCustomPrompt="1"/>
          </p:nvPr>
        </p:nvSpPr>
        <p:spPr>
          <a:xfrm>
            <a:off x="7379208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4" name="Marcador de Posição do Texto 2"/>
          <p:cNvSpPr>
            <a:spLocks noGrp="1"/>
          </p:cNvSpPr>
          <p:nvPr>
            <p:ph type="body" sz="quarter" idx="15" hasCustomPrompt="1"/>
          </p:nvPr>
        </p:nvSpPr>
        <p:spPr>
          <a:xfrm>
            <a:off x="393192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0" name="Marcador de Posição do Texto 2"/>
          <p:cNvSpPr>
            <a:spLocks noGrp="1"/>
          </p:cNvSpPr>
          <p:nvPr>
            <p:ph type="body" sz="quarter" idx="21" hasCustomPrompt="1"/>
          </p:nvPr>
        </p:nvSpPr>
        <p:spPr>
          <a:xfrm>
            <a:off x="1783080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6" name="Marcador de Posição do Texto 2"/>
          <p:cNvSpPr>
            <a:spLocks noGrp="1"/>
          </p:cNvSpPr>
          <p:nvPr>
            <p:ph type="body" sz="quarter" idx="27" hasCustomPrompt="1"/>
          </p:nvPr>
        </p:nvSpPr>
        <p:spPr>
          <a:xfrm>
            <a:off x="3182112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2" name="Marcador de Posição do Texto 2"/>
          <p:cNvSpPr>
            <a:spLocks noGrp="1"/>
          </p:cNvSpPr>
          <p:nvPr>
            <p:ph type="body" sz="quarter" idx="33" hasCustomPrompt="1"/>
          </p:nvPr>
        </p:nvSpPr>
        <p:spPr>
          <a:xfrm>
            <a:off x="4582928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8" name="Marcador de Posição do Texto 2"/>
          <p:cNvSpPr>
            <a:spLocks noGrp="1"/>
          </p:cNvSpPr>
          <p:nvPr>
            <p:ph type="body" sz="quarter" idx="39" hasCustomPrompt="1"/>
          </p:nvPr>
        </p:nvSpPr>
        <p:spPr>
          <a:xfrm>
            <a:off x="5976051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74" name="Marcador de Posição do Texto 2"/>
          <p:cNvSpPr>
            <a:spLocks noGrp="1"/>
          </p:cNvSpPr>
          <p:nvPr>
            <p:ph type="body" sz="quarter" idx="45" hasCustomPrompt="1"/>
          </p:nvPr>
        </p:nvSpPr>
        <p:spPr>
          <a:xfrm>
            <a:off x="7379208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2" name="Marcador de Posição da Data 1"/>
          <p:cNvSpPr>
            <a:spLocks noGrp="1"/>
          </p:cNvSpPr>
          <p:nvPr>
            <p:ph type="dt" sz="half" idx="46"/>
          </p:nvPr>
        </p:nvSpPr>
        <p:spPr/>
        <p:txBody>
          <a:bodyPr rtlCol="0"/>
          <a:lstStyle/>
          <a:p>
            <a:pPr rtl="0"/>
            <a:fld id="{EC9F9669-C2EA-4F8D-ADFB-27F423E4EE11}" type="datetime1">
              <a:rPr lang="pt-PT" noProof="0" smtClean="0"/>
              <a:pPr rtl="0"/>
              <a:t>30/10/2017</a:t>
            </a:fld>
            <a:endParaRPr lang="pt-PT" noProof="0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47"/>
          </p:nvPr>
        </p:nvSpPr>
        <p:spPr/>
        <p:txBody>
          <a:bodyPr rtlCol="0"/>
          <a:lstStyle/>
          <a:p>
            <a:pPr rtl="0"/>
            <a:endParaRPr lang="pt-PT" noProof="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48"/>
          </p:nvPr>
        </p:nvSpPr>
        <p:spPr/>
        <p:txBody>
          <a:bodyPr rtlCol="0"/>
          <a:lstStyle/>
          <a:p>
            <a:pPr rtl="0"/>
            <a:fld id="{53CB5F7B-7C15-41FD-9488-0FCC5C0A130E}" type="slidenum">
              <a:rPr lang="pt-PT" noProof="0" smtClean="0"/>
              <a:pPr rtl="0"/>
              <a:t>‹nº›</a:t>
            </a:fld>
            <a:endParaRPr lang="pt-PT" noProof="0" dirty="0"/>
          </a:p>
        </p:txBody>
      </p:sp>
    </p:spTree>
    <p:extLst>
      <p:ext uri="{BB962C8B-B14F-4D97-AF65-F5344CB8AC3E}">
        <p14:creationId xmlns="" xmlns:p14="http://schemas.microsoft.com/office/powerpoint/2010/main" val="37731290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io de 20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" name="Caixa de Texto 1791"/>
          <p:cNvSpPr txBox="1"/>
          <p:nvPr/>
        </p:nvSpPr>
        <p:spPr>
          <a:xfrm>
            <a:off x="40990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 de maio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793" name="Caixa de Texto 1792"/>
          <p:cNvSpPr txBox="1"/>
          <p:nvPr/>
        </p:nvSpPr>
        <p:spPr>
          <a:xfrm>
            <a:off x="1786756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>
              <a:defRPr sz="1300" b="0"/>
            </a:lvl1pPr>
          </a:lstStyle>
          <a:p>
            <a:pPr lvl="0" rtl="0"/>
            <a:r>
              <a:rPr lang="pt-PT" noProof="0" dirty="0" smtClean="0"/>
              <a:t>2</a:t>
            </a:r>
            <a:endParaRPr lang="pt-PT" noProof="0" dirty="0"/>
          </a:p>
        </p:txBody>
      </p:sp>
      <p:sp>
        <p:nvSpPr>
          <p:cNvPr id="1794" name="Caixa de Texto 1793"/>
          <p:cNvSpPr txBox="1"/>
          <p:nvPr/>
        </p:nvSpPr>
        <p:spPr>
          <a:xfrm>
            <a:off x="319251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/>
            </a:lvl1pPr>
          </a:lstStyle>
          <a:p>
            <a:pPr lvl="0" rtl="0"/>
            <a:r>
              <a:rPr lang="pt-PT" noProof="0" dirty="0" smtClean="0"/>
              <a:t>3</a:t>
            </a:r>
            <a:endParaRPr lang="pt-PT" noProof="0" dirty="0"/>
          </a:p>
        </p:txBody>
      </p:sp>
      <p:sp>
        <p:nvSpPr>
          <p:cNvPr id="1795" name="Caixa de Texto 1794"/>
          <p:cNvSpPr txBox="1"/>
          <p:nvPr/>
        </p:nvSpPr>
        <p:spPr>
          <a:xfrm>
            <a:off x="457199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/>
            </a:lvl1pPr>
          </a:lstStyle>
          <a:p>
            <a:pPr lvl="0" rtl="0"/>
            <a:r>
              <a:rPr lang="pt-PT" noProof="0" dirty="0" smtClean="0"/>
              <a:t>4</a:t>
            </a:r>
            <a:endParaRPr lang="pt-PT" noProof="0" dirty="0"/>
          </a:p>
        </p:txBody>
      </p:sp>
      <p:sp>
        <p:nvSpPr>
          <p:cNvPr id="1796" name="Caixa de Texto 1795"/>
          <p:cNvSpPr txBox="1"/>
          <p:nvPr/>
        </p:nvSpPr>
        <p:spPr>
          <a:xfrm>
            <a:off x="5972502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5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797" name="Caixa de Texto 1796"/>
          <p:cNvSpPr txBox="1"/>
          <p:nvPr/>
        </p:nvSpPr>
        <p:spPr>
          <a:xfrm>
            <a:off x="7369175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6/7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798" name="Caixa de Texto 1797"/>
          <p:cNvSpPr txBox="1"/>
          <p:nvPr/>
        </p:nvSpPr>
        <p:spPr>
          <a:xfrm>
            <a:off x="409911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8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799" name="Caixa de Texto 1798"/>
          <p:cNvSpPr txBox="1"/>
          <p:nvPr/>
        </p:nvSpPr>
        <p:spPr>
          <a:xfrm>
            <a:off x="1786756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9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0" name="Caixa de Texto 1799"/>
          <p:cNvSpPr txBox="1"/>
          <p:nvPr/>
        </p:nvSpPr>
        <p:spPr>
          <a:xfrm>
            <a:off x="3192519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10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1" name="Caixa de Texto 1800"/>
          <p:cNvSpPr txBox="1"/>
          <p:nvPr/>
        </p:nvSpPr>
        <p:spPr>
          <a:xfrm>
            <a:off x="4571999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11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2" name="Caixa de Texto 1801"/>
          <p:cNvSpPr txBox="1"/>
          <p:nvPr/>
        </p:nvSpPr>
        <p:spPr>
          <a:xfrm>
            <a:off x="5972502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12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3" name="Caixa de Texto 1802"/>
          <p:cNvSpPr txBox="1"/>
          <p:nvPr/>
        </p:nvSpPr>
        <p:spPr>
          <a:xfrm>
            <a:off x="7369175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13/14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4" name="Caixa de Texto 1803"/>
          <p:cNvSpPr txBox="1"/>
          <p:nvPr/>
        </p:nvSpPr>
        <p:spPr>
          <a:xfrm>
            <a:off x="409911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15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5" name="Caixa de Texto 1804"/>
          <p:cNvSpPr txBox="1"/>
          <p:nvPr/>
        </p:nvSpPr>
        <p:spPr>
          <a:xfrm>
            <a:off x="1786756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16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6" name="Caixa de Texto 1805"/>
          <p:cNvSpPr txBox="1"/>
          <p:nvPr/>
        </p:nvSpPr>
        <p:spPr>
          <a:xfrm>
            <a:off x="3192519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17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7" name="Caixa de Texto 1806"/>
          <p:cNvSpPr txBox="1"/>
          <p:nvPr/>
        </p:nvSpPr>
        <p:spPr>
          <a:xfrm>
            <a:off x="4571999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18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8" name="Caixa de Texto 1807"/>
          <p:cNvSpPr txBox="1"/>
          <p:nvPr/>
        </p:nvSpPr>
        <p:spPr>
          <a:xfrm>
            <a:off x="5972502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19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9" name="Caixa de Texto 1808"/>
          <p:cNvSpPr txBox="1"/>
          <p:nvPr/>
        </p:nvSpPr>
        <p:spPr>
          <a:xfrm>
            <a:off x="7369175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20/21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0" name="Caixa de Texto 1809"/>
          <p:cNvSpPr txBox="1"/>
          <p:nvPr/>
        </p:nvSpPr>
        <p:spPr>
          <a:xfrm>
            <a:off x="409911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22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1" name="Caixa de Texto 1810"/>
          <p:cNvSpPr txBox="1"/>
          <p:nvPr/>
        </p:nvSpPr>
        <p:spPr>
          <a:xfrm>
            <a:off x="1786756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23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2" name="Caixa de Texto 1811"/>
          <p:cNvSpPr txBox="1"/>
          <p:nvPr/>
        </p:nvSpPr>
        <p:spPr>
          <a:xfrm>
            <a:off x="3192519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24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3" name="Caixa de Texto 1812"/>
          <p:cNvSpPr txBox="1"/>
          <p:nvPr/>
        </p:nvSpPr>
        <p:spPr>
          <a:xfrm>
            <a:off x="4571999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25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4" name="Caixa de Texto 1813"/>
          <p:cNvSpPr txBox="1"/>
          <p:nvPr/>
        </p:nvSpPr>
        <p:spPr>
          <a:xfrm>
            <a:off x="5972502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26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5" name="Caixa de Texto 1814"/>
          <p:cNvSpPr txBox="1"/>
          <p:nvPr/>
        </p:nvSpPr>
        <p:spPr>
          <a:xfrm>
            <a:off x="7369175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27/28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6" name="Caixa de Texto 1815"/>
          <p:cNvSpPr txBox="1"/>
          <p:nvPr/>
        </p:nvSpPr>
        <p:spPr>
          <a:xfrm>
            <a:off x="409911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29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7" name="Caixa de Texto 1816"/>
          <p:cNvSpPr txBox="1"/>
          <p:nvPr/>
        </p:nvSpPr>
        <p:spPr>
          <a:xfrm>
            <a:off x="1786756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30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8" name="Caixa de Texto 1817"/>
          <p:cNvSpPr txBox="1"/>
          <p:nvPr/>
        </p:nvSpPr>
        <p:spPr>
          <a:xfrm>
            <a:off x="3192519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31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9" name="Caixa de Texto 1818"/>
          <p:cNvSpPr txBox="1"/>
          <p:nvPr/>
        </p:nvSpPr>
        <p:spPr>
          <a:xfrm>
            <a:off x="4571999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1 de junho</a:t>
            </a:r>
            <a:endParaRPr lang="pt-PT" noProof="0" dirty="0"/>
          </a:p>
        </p:txBody>
      </p:sp>
      <p:sp>
        <p:nvSpPr>
          <p:cNvPr id="1820" name="Caixa de Texto 1819"/>
          <p:cNvSpPr txBox="1"/>
          <p:nvPr/>
        </p:nvSpPr>
        <p:spPr>
          <a:xfrm>
            <a:off x="5972502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2</a:t>
            </a:r>
            <a:endParaRPr lang="pt-PT" noProof="0" dirty="0"/>
          </a:p>
        </p:txBody>
      </p:sp>
      <p:sp>
        <p:nvSpPr>
          <p:cNvPr id="1821" name="Caixa de Texto 1820"/>
          <p:cNvSpPr txBox="1"/>
          <p:nvPr/>
        </p:nvSpPr>
        <p:spPr>
          <a:xfrm>
            <a:off x="7369175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3/4</a:t>
            </a:r>
            <a:endParaRPr lang="pt-PT" noProof="0" dirty="0"/>
          </a:p>
        </p:txBody>
      </p:sp>
      <p:sp>
        <p:nvSpPr>
          <p:cNvPr id="1828" name="Caixa de Texto 1827"/>
          <p:cNvSpPr txBox="1"/>
          <p:nvPr/>
        </p:nvSpPr>
        <p:spPr>
          <a:xfrm>
            <a:off x="358775" y="152400"/>
            <a:ext cx="8382000" cy="699042"/>
          </a:xfrm>
          <a:prstGeom prst="rect">
            <a:avLst/>
          </a:prstGeom>
          <a:noFill/>
        </p:spPr>
        <p:txBody>
          <a:bodyPr wrap="square" tIns="0" bIns="0" rtlCol="0" anchor="b">
            <a:noAutofit/>
          </a:bodyPr>
          <a:lstStyle/>
          <a:p>
            <a:pPr algn="l" rtl="0"/>
            <a:r>
              <a:rPr lang="pt-PT" sz="3600" b="0" noProof="0" dirty="0" smtClean="0">
                <a:solidFill>
                  <a:schemeClr val="accent1"/>
                </a:solidFill>
              </a:rPr>
              <a:t>maio</a:t>
            </a:r>
            <a:endParaRPr lang="pt-PT" sz="3600" b="0" noProof="0" dirty="0">
              <a:solidFill>
                <a:schemeClr val="accent1"/>
              </a:solidFill>
            </a:endParaRPr>
          </a:p>
        </p:txBody>
      </p:sp>
      <p:sp>
        <p:nvSpPr>
          <p:cNvPr id="69" name="Caixa de Texto 68"/>
          <p:cNvSpPr txBox="1"/>
          <p:nvPr/>
        </p:nvSpPr>
        <p:spPr>
          <a:xfrm>
            <a:off x="409911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5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0" name="Caixa de Texto 69"/>
          <p:cNvSpPr txBox="1"/>
          <p:nvPr/>
        </p:nvSpPr>
        <p:spPr>
          <a:xfrm>
            <a:off x="1786756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6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1" name="Caixa de Texto 70"/>
          <p:cNvSpPr txBox="1"/>
          <p:nvPr/>
        </p:nvSpPr>
        <p:spPr>
          <a:xfrm>
            <a:off x="3192520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7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2" name="Caixa de Texto 71"/>
          <p:cNvSpPr txBox="1"/>
          <p:nvPr/>
        </p:nvSpPr>
        <p:spPr>
          <a:xfrm>
            <a:off x="4571999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8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3" name="Caixa de Texto 72"/>
          <p:cNvSpPr txBox="1"/>
          <p:nvPr/>
        </p:nvSpPr>
        <p:spPr>
          <a:xfrm>
            <a:off x="5972502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9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4" name="Caixa de Texto 73"/>
          <p:cNvSpPr txBox="1"/>
          <p:nvPr/>
        </p:nvSpPr>
        <p:spPr>
          <a:xfrm>
            <a:off x="7369175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10/11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4" name="Marcador de Posição do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393192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0" name="Marcador de Posição do Texto 2"/>
          <p:cNvSpPr>
            <a:spLocks noGrp="1"/>
          </p:cNvSpPr>
          <p:nvPr>
            <p:ph type="body" sz="quarter" idx="17" hasCustomPrompt="1"/>
          </p:nvPr>
        </p:nvSpPr>
        <p:spPr>
          <a:xfrm>
            <a:off x="1783080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6" name="Marcador de Posição do Texto 2"/>
          <p:cNvSpPr>
            <a:spLocks noGrp="1"/>
          </p:cNvSpPr>
          <p:nvPr>
            <p:ph type="body" sz="quarter" idx="23" hasCustomPrompt="1"/>
          </p:nvPr>
        </p:nvSpPr>
        <p:spPr>
          <a:xfrm>
            <a:off x="3182112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2" name="Marcador de Posição do Texto 2"/>
          <p:cNvSpPr>
            <a:spLocks noGrp="1"/>
          </p:cNvSpPr>
          <p:nvPr>
            <p:ph type="body" sz="quarter" idx="29" hasCustomPrompt="1"/>
          </p:nvPr>
        </p:nvSpPr>
        <p:spPr>
          <a:xfrm>
            <a:off x="4582928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8" name="Marcador de Posição do Texto 2"/>
          <p:cNvSpPr>
            <a:spLocks noGrp="1"/>
          </p:cNvSpPr>
          <p:nvPr>
            <p:ph type="body" sz="quarter" idx="35" hasCustomPrompt="1"/>
          </p:nvPr>
        </p:nvSpPr>
        <p:spPr>
          <a:xfrm>
            <a:off x="5976051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4" name="Marcador de Posição do Texto 2"/>
          <p:cNvSpPr>
            <a:spLocks noGrp="1"/>
          </p:cNvSpPr>
          <p:nvPr>
            <p:ph type="body" sz="quarter" idx="41" hasCustomPrompt="1"/>
          </p:nvPr>
        </p:nvSpPr>
        <p:spPr>
          <a:xfrm>
            <a:off x="7379208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3" name="Marcador de Posição do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393192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9" name="Marcador de Posição do Texto 2"/>
          <p:cNvSpPr>
            <a:spLocks noGrp="1"/>
          </p:cNvSpPr>
          <p:nvPr>
            <p:ph type="body" sz="quarter" idx="16" hasCustomPrompt="1"/>
          </p:nvPr>
        </p:nvSpPr>
        <p:spPr>
          <a:xfrm>
            <a:off x="1783080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5" name="Marcador de Posição do Texto 2"/>
          <p:cNvSpPr>
            <a:spLocks noGrp="1"/>
          </p:cNvSpPr>
          <p:nvPr>
            <p:ph type="body" sz="quarter" idx="22" hasCustomPrompt="1"/>
          </p:nvPr>
        </p:nvSpPr>
        <p:spPr>
          <a:xfrm>
            <a:off x="3182112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1" name="Marcador de Posição do Texto 2"/>
          <p:cNvSpPr>
            <a:spLocks noGrp="1"/>
          </p:cNvSpPr>
          <p:nvPr>
            <p:ph type="body" sz="quarter" idx="28" hasCustomPrompt="1"/>
          </p:nvPr>
        </p:nvSpPr>
        <p:spPr>
          <a:xfrm>
            <a:off x="4582928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7" name="Marcador de Posição do Texto 2"/>
          <p:cNvSpPr>
            <a:spLocks noGrp="1"/>
          </p:cNvSpPr>
          <p:nvPr>
            <p:ph type="body" sz="quarter" idx="34" hasCustomPrompt="1"/>
          </p:nvPr>
        </p:nvSpPr>
        <p:spPr>
          <a:xfrm>
            <a:off x="5976051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3" name="Marcador de Posição do Texto 2"/>
          <p:cNvSpPr>
            <a:spLocks noGrp="1"/>
          </p:cNvSpPr>
          <p:nvPr>
            <p:ph type="body" sz="quarter" idx="40" hasCustomPrompt="1"/>
          </p:nvPr>
        </p:nvSpPr>
        <p:spPr>
          <a:xfrm>
            <a:off x="7379208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5" name="Marcador de Posição do Texto 2"/>
          <p:cNvSpPr>
            <a:spLocks noGrp="1"/>
          </p:cNvSpPr>
          <p:nvPr>
            <p:ph type="body" sz="quarter" idx="12" hasCustomPrompt="1"/>
          </p:nvPr>
        </p:nvSpPr>
        <p:spPr>
          <a:xfrm>
            <a:off x="393192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1" name="Marcador de Posição do Texto 2"/>
          <p:cNvSpPr>
            <a:spLocks noGrp="1"/>
          </p:cNvSpPr>
          <p:nvPr>
            <p:ph type="body" sz="quarter" idx="18" hasCustomPrompt="1"/>
          </p:nvPr>
        </p:nvSpPr>
        <p:spPr>
          <a:xfrm>
            <a:off x="1783080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7" name="Marcador de Posição do Texto 2"/>
          <p:cNvSpPr>
            <a:spLocks noGrp="1"/>
          </p:cNvSpPr>
          <p:nvPr>
            <p:ph type="body" sz="quarter" idx="24" hasCustomPrompt="1"/>
          </p:nvPr>
        </p:nvSpPr>
        <p:spPr>
          <a:xfrm>
            <a:off x="3182112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3" name="Marcador de Posição do Texto 2"/>
          <p:cNvSpPr>
            <a:spLocks noGrp="1"/>
          </p:cNvSpPr>
          <p:nvPr>
            <p:ph type="body" sz="quarter" idx="30" hasCustomPrompt="1"/>
          </p:nvPr>
        </p:nvSpPr>
        <p:spPr>
          <a:xfrm>
            <a:off x="4582928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9" name="Marcador de Posição do Texto 2"/>
          <p:cNvSpPr>
            <a:spLocks noGrp="1"/>
          </p:cNvSpPr>
          <p:nvPr>
            <p:ph type="body" sz="quarter" idx="36" hasCustomPrompt="1"/>
          </p:nvPr>
        </p:nvSpPr>
        <p:spPr>
          <a:xfrm>
            <a:off x="5976051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5" name="Marcador de Posição do Texto 2"/>
          <p:cNvSpPr>
            <a:spLocks noGrp="1"/>
          </p:cNvSpPr>
          <p:nvPr>
            <p:ph type="body" sz="quarter" idx="42" hasCustomPrompt="1"/>
          </p:nvPr>
        </p:nvSpPr>
        <p:spPr>
          <a:xfrm>
            <a:off x="7379208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6" name="Marcador de Posição do Texto 2"/>
          <p:cNvSpPr>
            <a:spLocks noGrp="1"/>
          </p:cNvSpPr>
          <p:nvPr>
            <p:ph type="body" sz="quarter" idx="13" hasCustomPrompt="1"/>
          </p:nvPr>
        </p:nvSpPr>
        <p:spPr>
          <a:xfrm>
            <a:off x="393192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2" name="Marcador de Posição do Texto 2"/>
          <p:cNvSpPr>
            <a:spLocks noGrp="1"/>
          </p:cNvSpPr>
          <p:nvPr>
            <p:ph type="body" sz="quarter" idx="19" hasCustomPrompt="1"/>
          </p:nvPr>
        </p:nvSpPr>
        <p:spPr>
          <a:xfrm>
            <a:off x="1783080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8" name="Marcador de Posição do Texto 2"/>
          <p:cNvSpPr>
            <a:spLocks noGrp="1"/>
          </p:cNvSpPr>
          <p:nvPr>
            <p:ph type="body" sz="quarter" idx="25" hasCustomPrompt="1"/>
          </p:nvPr>
        </p:nvSpPr>
        <p:spPr>
          <a:xfrm>
            <a:off x="3182112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4" name="Marcador de Posição do Texto 2"/>
          <p:cNvSpPr>
            <a:spLocks noGrp="1"/>
          </p:cNvSpPr>
          <p:nvPr>
            <p:ph type="body" sz="quarter" idx="31" hasCustomPrompt="1"/>
          </p:nvPr>
        </p:nvSpPr>
        <p:spPr>
          <a:xfrm>
            <a:off x="4582928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0" name="Marcador de Posição do Texto 2"/>
          <p:cNvSpPr>
            <a:spLocks noGrp="1"/>
          </p:cNvSpPr>
          <p:nvPr>
            <p:ph type="body" sz="quarter" idx="37" hasCustomPrompt="1"/>
          </p:nvPr>
        </p:nvSpPr>
        <p:spPr>
          <a:xfrm>
            <a:off x="5976051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6" name="Marcador de Posição do Texto 2"/>
          <p:cNvSpPr>
            <a:spLocks noGrp="1"/>
          </p:cNvSpPr>
          <p:nvPr>
            <p:ph type="body" sz="quarter" idx="43" hasCustomPrompt="1"/>
          </p:nvPr>
        </p:nvSpPr>
        <p:spPr>
          <a:xfrm>
            <a:off x="7379208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7" name="Marcador de Posição do Texto 2"/>
          <p:cNvSpPr>
            <a:spLocks noGrp="1"/>
          </p:cNvSpPr>
          <p:nvPr>
            <p:ph type="body" sz="quarter" idx="14" hasCustomPrompt="1"/>
          </p:nvPr>
        </p:nvSpPr>
        <p:spPr>
          <a:xfrm>
            <a:off x="393192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3" name="Marcador de Posição do Texto 2"/>
          <p:cNvSpPr>
            <a:spLocks noGrp="1"/>
          </p:cNvSpPr>
          <p:nvPr>
            <p:ph type="body" sz="quarter" idx="20" hasCustomPrompt="1"/>
          </p:nvPr>
        </p:nvSpPr>
        <p:spPr>
          <a:xfrm>
            <a:off x="1783080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9" name="Marcador de Posição do Texto 2"/>
          <p:cNvSpPr>
            <a:spLocks noGrp="1"/>
          </p:cNvSpPr>
          <p:nvPr>
            <p:ph type="body" sz="quarter" idx="26" hasCustomPrompt="1"/>
          </p:nvPr>
        </p:nvSpPr>
        <p:spPr>
          <a:xfrm>
            <a:off x="3182112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5" name="Marcador de Posição do Texto 2"/>
          <p:cNvSpPr>
            <a:spLocks noGrp="1"/>
          </p:cNvSpPr>
          <p:nvPr>
            <p:ph type="body" sz="quarter" idx="32" hasCustomPrompt="1"/>
          </p:nvPr>
        </p:nvSpPr>
        <p:spPr>
          <a:xfrm>
            <a:off x="4582928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1" name="Marcador de Posição do Texto 2"/>
          <p:cNvSpPr>
            <a:spLocks noGrp="1"/>
          </p:cNvSpPr>
          <p:nvPr>
            <p:ph type="body" sz="quarter" idx="38" hasCustomPrompt="1"/>
          </p:nvPr>
        </p:nvSpPr>
        <p:spPr>
          <a:xfrm>
            <a:off x="5976051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7" name="Marcador de Posição do Texto 2"/>
          <p:cNvSpPr>
            <a:spLocks noGrp="1"/>
          </p:cNvSpPr>
          <p:nvPr>
            <p:ph type="body" sz="quarter" idx="44" hasCustomPrompt="1"/>
          </p:nvPr>
        </p:nvSpPr>
        <p:spPr>
          <a:xfrm>
            <a:off x="7379208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8" name="Marcador de Posição do Texto 2"/>
          <p:cNvSpPr>
            <a:spLocks noGrp="1"/>
          </p:cNvSpPr>
          <p:nvPr>
            <p:ph type="body" sz="quarter" idx="15" hasCustomPrompt="1"/>
          </p:nvPr>
        </p:nvSpPr>
        <p:spPr>
          <a:xfrm>
            <a:off x="393192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4" name="Marcador de Posição do Texto 2"/>
          <p:cNvSpPr>
            <a:spLocks noGrp="1"/>
          </p:cNvSpPr>
          <p:nvPr>
            <p:ph type="body" sz="quarter" idx="21" hasCustomPrompt="1"/>
          </p:nvPr>
        </p:nvSpPr>
        <p:spPr>
          <a:xfrm>
            <a:off x="1783080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0" name="Marcador de Posição do Texto 2"/>
          <p:cNvSpPr>
            <a:spLocks noGrp="1"/>
          </p:cNvSpPr>
          <p:nvPr>
            <p:ph type="body" sz="quarter" idx="27" hasCustomPrompt="1"/>
          </p:nvPr>
        </p:nvSpPr>
        <p:spPr>
          <a:xfrm>
            <a:off x="3182112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6" name="Marcador de Posição do Texto 2"/>
          <p:cNvSpPr>
            <a:spLocks noGrp="1"/>
          </p:cNvSpPr>
          <p:nvPr>
            <p:ph type="body" sz="quarter" idx="33" hasCustomPrompt="1"/>
          </p:nvPr>
        </p:nvSpPr>
        <p:spPr>
          <a:xfrm>
            <a:off x="4582928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2" name="Marcador de Posição do Texto 2"/>
          <p:cNvSpPr>
            <a:spLocks noGrp="1"/>
          </p:cNvSpPr>
          <p:nvPr>
            <p:ph type="body" sz="quarter" idx="39" hasCustomPrompt="1"/>
          </p:nvPr>
        </p:nvSpPr>
        <p:spPr>
          <a:xfrm>
            <a:off x="5976051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8" name="Marcador de Posição do Texto 2"/>
          <p:cNvSpPr>
            <a:spLocks noGrp="1"/>
          </p:cNvSpPr>
          <p:nvPr>
            <p:ph type="body" sz="quarter" idx="45" hasCustomPrompt="1"/>
          </p:nvPr>
        </p:nvSpPr>
        <p:spPr>
          <a:xfrm>
            <a:off x="7379208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2" name="Marcador de Posição da Data 1"/>
          <p:cNvSpPr>
            <a:spLocks noGrp="1"/>
          </p:cNvSpPr>
          <p:nvPr>
            <p:ph type="dt" sz="half" idx="46"/>
          </p:nvPr>
        </p:nvSpPr>
        <p:spPr/>
        <p:txBody>
          <a:bodyPr rtlCol="0"/>
          <a:lstStyle/>
          <a:p>
            <a:pPr rtl="0"/>
            <a:fld id="{90E1D3B7-001F-4F0E-A445-1588B45BA8C2}" type="datetime1">
              <a:rPr lang="pt-PT" noProof="0" smtClean="0"/>
              <a:pPr rtl="0"/>
              <a:t>30/10/2017</a:t>
            </a:fld>
            <a:endParaRPr lang="pt-PT" noProof="0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47"/>
          </p:nvPr>
        </p:nvSpPr>
        <p:spPr/>
        <p:txBody>
          <a:bodyPr rtlCol="0"/>
          <a:lstStyle/>
          <a:p>
            <a:pPr rtl="0"/>
            <a:endParaRPr lang="pt-PT" noProof="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48"/>
          </p:nvPr>
        </p:nvSpPr>
        <p:spPr/>
        <p:txBody>
          <a:bodyPr rtlCol="0"/>
          <a:lstStyle/>
          <a:p>
            <a:pPr rtl="0"/>
            <a:fld id="{53CB5F7B-7C15-41FD-9488-0FCC5C0A130E}" type="slidenum">
              <a:rPr lang="pt-PT" noProof="0" smtClean="0"/>
              <a:pPr rtl="0"/>
              <a:t>‹nº›</a:t>
            </a:fld>
            <a:endParaRPr lang="pt-PT" noProof="0" dirty="0"/>
          </a:p>
        </p:txBody>
      </p:sp>
    </p:spTree>
    <p:extLst>
      <p:ext uri="{BB962C8B-B14F-4D97-AF65-F5344CB8AC3E}">
        <p14:creationId xmlns="" xmlns:p14="http://schemas.microsoft.com/office/powerpoint/2010/main" val="39297887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unho de 20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" name="Caixa de Texto 1791"/>
          <p:cNvSpPr txBox="1"/>
          <p:nvPr/>
        </p:nvSpPr>
        <p:spPr>
          <a:xfrm>
            <a:off x="40990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29 de maio</a:t>
            </a:r>
            <a:endParaRPr lang="pt-PT" noProof="0" dirty="0"/>
          </a:p>
        </p:txBody>
      </p:sp>
      <p:sp>
        <p:nvSpPr>
          <p:cNvPr id="1793" name="Caixa de Texto 1792"/>
          <p:cNvSpPr txBox="1"/>
          <p:nvPr/>
        </p:nvSpPr>
        <p:spPr>
          <a:xfrm>
            <a:off x="1786756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30</a:t>
            </a:r>
            <a:endParaRPr lang="pt-PT" noProof="0" dirty="0"/>
          </a:p>
        </p:txBody>
      </p:sp>
      <p:sp>
        <p:nvSpPr>
          <p:cNvPr id="1794" name="Caixa de Texto 1793"/>
          <p:cNvSpPr txBox="1"/>
          <p:nvPr/>
        </p:nvSpPr>
        <p:spPr>
          <a:xfrm>
            <a:off x="319251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31</a:t>
            </a:r>
            <a:endParaRPr lang="pt-PT" noProof="0" dirty="0"/>
          </a:p>
        </p:txBody>
      </p:sp>
      <p:sp>
        <p:nvSpPr>
          <p:cNvPr id="1795" name="Caixa de Texto 1794"/>
          <p:cNvSpPr txBox="1"/>
          <p:nvPr/>
        </p:nvSpPr>
        <p:spPr>
          <a:xfrm>
            <a:off x="457199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 de junho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796" name="Caixa de Texto 1795"/>
          <p:cNvSpPr txBox="1"/>
          <p:nvPr/>
        </p:nvSpPr>
        <p:spPr>
          <a:xfrm>
            <a:off x="5972502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797" name="Caixa de Texto 1796"/>
          <p:cNvSpPr txBox="1"/>
          <p:nvPr/>
        </p:nvSpPr>
        <p:spPr>
          <a:xfrm>
            <a:off x="7369175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300" b="0" noProof="0" dirty="0" smtClean="0">
                <a:solidFill>
                  <a:schemeClr val="tx1"/>
                </a:solidFill>
              </a:rPr>
              <a:t>3/4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798" name="Caixa de Texto 1797"/>
          <p:cNvSpPr txBox="1"/>
          <p:nvPr/>
        </p:nvSpPr>
        <p:spPr>
          <a:xfrm>
            <a:off x="409911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5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799" name="Caixa de Texto 1798"/>
          <p:cNvSpPr txBox="1"/>
          <p:nvPr/>
        </p:nvSpPr>
        <p:spPr>
          <a:xfrm>
            <a:off x="1786756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6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0" name="Caixa de Texto 1799"/>
          <p:cNvSpPr txBox="1"/>
          <p:nvPr/>
        </p:nvSpPr>
        <p:spPr>
          <a:xfrm>
            <a:off x="3192519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7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1" name="Caixa de Texto 1800"/>
          <p:cNvSpPr txBox="1"/>
          <p:nvPr/>
        </p:nvSpPr>
        <p:spPr>
          <a:xfrm>
            <a:off x="4571999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8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2" name="Caixa de Texto 1801"/>
          <p:cNvSpPr txBox="1"/>
          <p:nvPr/>
        </p:nvSpPr>
        <p:spPr>
          <a:xfrm>
            <a:off x="5972502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9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3" name="Caixa de Texto 1802"/>
          <p:cNvSpPr txBox="1"/>
          <p:nvPr/>
        </p:nvSpPr>
        <p:spPr>
          <a:xfrm>
            <a:off x="7369175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10/11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4" name="Caixa de Texto 1803"/>
          <p:cNvSpPr txBox="1"/>
          <p:nvPr/>
        </p:nvSpPr>
        <p:spPr>
          <a:xfrm>
            <a:off x="409911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12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5" name="Caixa de Texto 1804"/>
          <p:cNvSpPr txBox="1"/>
          <p:nvPr/>
        </p:nvSpPr>
        <p:spPr>
          <a:xfrm>
            <a:off x="1786756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13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6" name="Caixa de Texto 1805"/>
          <p:cNvSpPr txBox="1"/>
          <p:nvPr/>
        </p:nvSpPr>
        <p:spPr>
          <a:xfrm>
            <a:off x="3192519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14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7" name="Caixa de Texto 1806"/>
          <p:cNvSpPr txBox="1"/>
          <p:nvPr/>
        </p:nvSpPr>
        <p:spPr>
          <a:xfrm>
            <a:off x="4571999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15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8" name="Caixa de Texto 1807"/>
          <p:cNvSpPr txBox="1"/>
          <p:nvPr/>
        </p:nvSpPr>
        <p:spPr>
          <a:xfrm>
            <a:off x="5972502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16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9" name="Caixa de Texto 1808"/>
          <p:cNvSpPr txBox="1"/>
          <p:nvPr/>
        </p:nvSpPr>
        <p:spPr>
          <a:xfrm>
            <a:off x="7369175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17/18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0" name="Caixa de Texto 1809"/>
          <p:cNvSpPr txBox="1"/>
          <p:nvPr/>
        </p:nvSpPr>
        <p:spPr>
          <a:xfrm>
            <a:off x="409911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19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1" name="Caixa de Texto 1810"/>
          <p:cNvSpPr txBox="1"/>
          <p:nvPr/>
        </p:nvSpPr>
        <p:spPr>
          <a:xfrm>
            <a:off x="1786756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20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2" name="Caixa de Texto 1811"/>
          <p:cNvSpPr txBox="1"/>
          <p:nvPr/>
        </p:nvSpPr>
        <p:spPr>
          <a:xfrm>
            <a:off x="3192519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21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3" name="Caixa de Texto 1812"/>
          <p:cNvSpPr txBox="1"/>
          <p:nvPr/>
        </p:nvSpPr>
        <p:spPr>
          <a:xfrm>
            <a:off x="4571999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22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4" name="Caixa de Texto 1813"/>
          <p:cNvSpPr txBox="1"/>
          <p:nvPr/>
        </p:nvSpPr>
        <p:spPr>
          <a:xfrm>
            <a:off x="5972502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23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5" name="Caixa de Texto 1814"/>
          <p:cNvSpPr txBox="1"/>
          <p:nvPr/>
        </p:nvSpPr>
        <p:spPr>
          <a:xfrm>
            <a:off x="7369175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24/25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6" name="Caixa de Texto 1815"/>
          <p:cNvSpPr txBox="1"/>
          <p:nvPr/>
        </p:nvSpPr>
        <p:spPr>
          <a:xfrm>
            <a:off x="409911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26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7" name="Caixa de Texto 1816"/>
          <p:cNvSpPr txBox="1"/>
          <p:nvPr/>
        </p:nvSpPr>
        <p:spPr>
          <a:xfrm>
            <a:off x="1786756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27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8" name="Caixa de Texto 1817"/>
          <p:cNvSpPr txBox="1"/>
          <p:nvPr/>
        </p:nvSpPr>
        <p:spPr>
          <a:xfrm>
            <a:off x="3192519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>
              <a:defRPr sz="1300" b="0"/>
            </a:lvl1pPr>
          </a:lstStyle>
          <a:p>
            <a:pPr lvl="0" rtl="0"/>
            <a:r>
              <a:rPr lang="pt-PT" noProof="0" dirty="0" smtClean="0"/>
              <a:t>28</a:t>
            </a:r>
            <a:endParaRPr lang="pt-PT" noProof="0" dirty="0"/>
          </a:p>
        </p:txBody>
      </p:sp>
      <p:sp>
        <p:nvSpPr>
          <p:cNvPr id="1819" name="Caixa de Texto 1818"/>
          <p:cNvSpPr txBox="1"/>
          <p:nvPr/>
        </p:nvSpPr>
        <p:spPr>
          <a:xfrm>
            <a:off x="4571999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>
              <a:defRPr sz="1300" b="0"/>
            </a:lvl1pPr>
          </a:lstStyle>
          <a:p>
            <a:pPr lvl="0" rtl="0"/>
            <a:r>
              <a:rPr lang="pt-PT" noProof="0" dirty="0" smtClean="0"/>
              <a:t>29</a:t>
            </a:r>
            <a:endParaRPr lang="pt-PT" noProof="0" dirty="0"/>
          </a:p>
        </p:txBody>
      </p:sp>
      <p:sp>
        <p:nvSpPr>
          <p:cNvPr id="1820" name="Caixa de Texto 1819"/>
          <p:cNvSpPr txBox="1"/>
          <p:nvPr/>
        </p:nvSpPr>
        <p:spPr>
          <a:xfrm>
            <a:off x="5972502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/>
            </a:lvl1pPr>
          </a:lstStyle>
          <a:p>
            <a:pPr lvl="0" rtl="0"/>
            <a:r>
              <a:rPr lang="pt-PT" noProof="0" dirty="0" smtClean="0"/>
              <a:t>30</a:t>
            </a:r>
            <a:endParaRPr lang="pt-PT" noProof="0" dirty="0"/>
          </a:p>
        </p:txBody>
      </p:sp>
      <p:sp>
        <p:nvSpPr>
          <p:cNvPr id="1821" name="Caixa de Texto 1820"/>
          <p:cNvSpPr txBox="1"/>
          <p:nvPr/>
        </p:nvSpPr>
        <p:spPr>
          <a:xfrm>
            <a:off x="7369175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1 de julho/2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828" name="Caixa de Texto 1827"/>
          <p:cNvSpPr txBox="1"/>
          <p:nvPr/>
        </p:nvSpPr>
        <p:spPr>
          <a:xfrm>
            <a:off x="358775" y="152400"/>
            <a:ext cx="8382000" cy="699042"/>
          </a:xfrm>
          <a:prstGeom prst="rect">
            <a:avLst/>
          </a:prstGeom>
          <a:noFill/>
        </p:spPr>
        <p:txBody>
          <a:bodyPr wrap="square" tIns="0" bIns="0" rtlCol="0" anchor="b">
            <a:noAutofit/>
          </a:bodyPr>
          <a:lstStyle/>
          <a:p>
            <a:pPr algn="l" rtl="0"/>
            <a:r>
              <a:rPr lang="pt-PT" sz="3600" b="0" noProof="0" dirty="0" smtClean="0">
                <a:solidFill>
                  <a:schemeClr val="accent1"/>
                </a:solidFill>
              </a:rPr>
              <a:t>junho</a:t>
            </a:r>
            <a:endParaRPr lang="pt-PT" sz="3600" b="0" noProof="0" dirty="0">
              <a:solidFill>
                <a:schemeClr val="accent1"/>
              </a:solidFill>
            </a:endParaRPr>
          </a:p>
        </p:txBody>
      </p:sp>
      <p:sp>
        <p:nvSpPr>
          <p:cNvPr id="69" name="Caixa de Texto 68"/>
          <p:cNvSpPr txBox="1"/>
          <p:nvPr/>
        </p:nvSpPr>
        <p:spPr>
          <a:xfrm>
            <a:off x="409911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3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0" name="Caixa de Texto 69"/>
          <p:cNvSpPr txBox="1"/>
          <p:nvPr/>
        </p:nvSpPr>
        <p:spPr>
          <a:xfrm>
            <a:off x="1786756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4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1" name="Caixa de Texto 70"/>
          <p:cNvSpPr txBox="1"/>
          <p:nvPr/>
        </p:nvSpPr>
        <p:spPr>
          <a:xfrm>
            <a:off x="3192520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5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2" name="Caixa de Texto 71"/>
          <p:cNvSpPr txBox="1"/>
          <p:nvPr/>
        </p:nvSpPr>
        <p:spPr>
          <a:xfrm>
            <a:off x="4571999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6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3" name="Caixa de Texto 72"/>
          <p:cNvSpPr txBox="1"/>
          <p:nvPr/>
        </p:nvSpPr>
        <p:spPr>
          <a:xfrm>
            <a:off x="5972502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7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4" name="Caixa de Texto 73"/>
          <p:cNvSpPr txBox="1"/>
          <p:nvPr/>
        </p:nvSpPr>
        <p:spPr>
          <a:xfrm>
            <a:off x="7369175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8/9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4" name="Marcador de Posição do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393192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0" name="Marcador de Posição do Texto 2"/>
          <p:cNvSpPr>
            <a:spLocks noGrp="1"/>
          </p:cNvSpPr>
          <p:nvPr>
            <p:ph type="body" sz="quarter" idx="17" hasCustomPrompt="1"/>
          </p:nvPr>
        </p:nvSpPr>
        <p:spPr>
          <a:xfrm>
            <a:off x="1786756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6" name="Marcador de Posição do Texto 2"/>
          <p:cNvSpPr>
            <a:spLocks noGrp="1"/>
          </p:cNvSpPr>
          <p:nvPr>
            <p:ph type="body" sz="quarter" idx="23" hasCustomPrompt="1"/>
          </p:nvPr>
        </p:nvSpPr>
        <p:spPr>
          <a:xfrm>
            <a:off x="3182112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2" name="Marcador de Posição do Texto 2"/>
          <p:cNvSpPr>
            <a:spLocks noGrp="1"/>
          </p:cNvSpPr>
          <p:nvPr>
            <p:ph type="body" sz="quarter" idx="29" hasCustomPrompt="1"/>
          </p:nvPr>
        </p:nvSpPr>
        <p:spPr>
          <a:xfrm>
            <a:off x="4571999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8" name="Marcador de Posição do Texto 2"/>
          <p:cNvSpPr>
            <a:spLocks noGrp="1"/>
          </p:cNvSpPr>
          <p:nvPr>
            <p:ph type="body" sz="quarter" idx="35" hasCustomPrompt="1"/>
          </p:nvPr>
        </p:nvSpPr>
        <p:spPr>
          <a:xfrm>
            <a:off x="5972502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4" name="Marcador de Posição do Texto 2"/>
          <p:cNvSpPr>
            <a:spLocks noGrp="1"/>
          </p:cNvSpPr>
          <p:nvPr>
            <p:ph type="body" sz="quarter" idx="41" hasCustomPrompt="1"/>
          </p:nvPr>
        </p:nvSpPr>
        <p:spPr>
          <a:xfrm>
            <a:off x="7379208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3" name="Marcador de Posição do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393192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9" name="Marcador de Posição do Texto 2"/>
          <p:cNvSpPr>
            <a:spLocks noGrp="1"/>
          </p:cNvSpPr>
          <p:nvPr>
            <p:ph type="body" sz="quarter" idx="16" hasCustomPrompt="1"/>
          </p:nvPr>
        </p:nvSpPr>
        <p:spPr>
          <a:xfrm>
            <a:off x="1786756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5" name="Marcador de Posição do Texto 2"/>
          <p:cNvSpPr>
            <a:spLocks noGrp="1"/>
          </p:cNvSpPr>
          <p:nvPr>
            <p:ph type="body" sz="quarter" idx="22" hasCustomPrompt="1"/>
          </p:nvPr>
        </p:nvSpPr>
        <p:spPr>
          <a:xfrm>
            <a:off x="3182112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1" name="Marcador de Posição do Texto 2"/>
          <p:cNvSpPr>
            <a:spLocks noGrp="1"/>
          </p:cNvSpPr>
          <p:nvPr>
            <p:ph type="body" sz="quarter" idx="28" hasCustomPrompt="1"/>
          </p:nvPr>
        </p:nvSpPr>
        <p:spPr>
          <a:xfrm>
            <a:off x="4571999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7" name="Marcador de Posição do Texto 2"/>
          <p:cNvSpPr>
            <a:spLocks noGrp="1"/>
          </p:cNvSpPr>
          <p:nvPr>
            <p:ph type="body" sz="quarter" idx="34" hasCustomPrompt="1"/>
          </p:nvPr>
        </p:nvSpPr>
        <p:spPr>
          <a:xfrm>
            <a:off x="5972502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3" name="Marcador de Posição do Texto 2"/>
          <p:cNvSpPr>
            <a:spLocks noGrp="1"/>
          </p:cNvSpPr>
          <p:nvPr>
            <p:ph type="body" sz="quarter" idx="40" hasCustomPrompt="1"/>
          </p:nvPr>
        </p:nvSpPr>
        <p:spPr>
          <a:xfrm>
            <a:off x="7379208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5" name="Marcador de Posição do Texto 2"/>
          <p:cNvSpPr>
            <a:spLocks noGrp="1"/>
          </p:cNvSpPr>
          <p:nvPr>
            <p:ph type="body" sz="quarter" idx="12" hasCustomPrompt="1"/>
          </p:nvPr>
        </p:nvSpPr>
        <p:spPr>
          <a:xfrm>
            <a:off x="393192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1" name="Marcador de Posição do Texto 2"/>
          <p:cNvSpPr>
            <a:spLocks noGrp="1"/>
          </p:cNvSpPr>
          <p:nvPr>
            <p:ph type="body" sz="quarter" idx="18" hasCustomPrompt="1"/>
          </p:nvPr>
        </p:nvSpPr>
        <p:spPr>
          <a:xfrm>
            <a:off x="1786756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7" name="Marcador de Posição do Texto 2"/>
          <p:cNvSpPr>
            <a:spLocks noGrp="1"/>
          </p:cNvSpPr>
          <p:nvPr>
            <p:ph type="body" sz="quarter" idx="24" hasCustomPrompt="1"/>
          </p:nvPr>
        </p:nvSpPr>
        <p:spPr>
          <a:xfrm>
            <a:off x="3182112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3" name="Marcador de Posição do Texto 2"/>
          <p:cNvSpPr>
            <a:spLocks noGrp="1"/>
          </p:cNvSpPr>
          <p:nvPr>
            <p:ph type="body" sz="quarter" idx="30" hasCustomPrompt="1"/>
          </p:nvPr>
        </p:nvSpPr>
        <p:spPr>
          <a:xfrm>
            <a:off x="4571999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9" name="Marcador de Posição do Texto 2"/>
          <p:cNvSpPr>
            <a:spLocks noGrp="1"/>
          </p:cNvSpPr>
          <p:nvPr>
            <p:ph type="body" sz="quarter" idx="36" hasCustomPrompt="1"/>
          </p:nvPr>
        </p:nvSpPr>
        <p:spPr>
          <a:xfrm>
            <a:off x="5972502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5" name="Marcador de Posição do Texto 2"/>
          <p:cNvSpPr>
            <a:spLocks noGrp="1"/>
          </p:cNvSpPr>
          <p:nvPr>
            <p:ph type="body" sz="quarter" idx="42" hasCustomPrompt="1"/>
          </p:nvPr>
        </p:nvSpPr>
        <p:spPr>
          <a:xfrm>
            <a:off x="7379208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6" name="Marcador de Posição do Texto 2"/>
          <p:cNvSpPr>
            <a:spLocks noGrp="1"/>
          </p:cNvSpPr>
          <p:nvPr>
            <p:ph type="body" sz="quarter" idx="13" hasCustomPrompt="1"/>
          </p:nvPr>
        </p:nvSpPr>
        <p:spPr>
          <a:xfrm>
            <a:off x="393192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2" name="Marcador de Posição do Texto 2"/>
          <p:cNvSpPr>
            <a:spLocks noGrp="1"/>
          </p:cNvSpPr>
          <p:nvPr>
            <p:ph type="body" sz="quarter" idx="19" hasCustomPrompt="1"/>
          </p:nvPr>
        </p:nvSpPr>
        <p:spPr>
          <a:xfrm>
            <a:off x="1786756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8" name="Marcador de Posição do Texto 2"/>
          <p:cNvSpPr>
            <a:spLocks noGrp="1"/>
          </p:cNvSpPr>
          <p:nvPr>
            <p:ph type="body" sz="quarter" idx="25" hasCustomPrompt="1"/>
          </p:nvPr>
        </p:nvSpPr>
        <p:spPr>
          <a:xfrm>
            <a:off x="3182112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4" name="Marcador de Posição do Texto 2"/>
          <p:cNvSpPr>
            <a:spLocks noGrp="1"/>
          </p:cNvSpPr>
          <p:nvPr>
            <p:ph type="body" sz="quarter" idx="31" hasCustomPrompt="1"/>
          </p:nvPr>
        </p:nvSpPr>
        <p:spPr>
          <a:xfrm>
            <a:off x="4571999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0" name="Marcador de Posição do Texto 2"/>
          <p:cNvSpPr>
            <a:spLocks noGrp="1"/>
          </p:cNvSpPr>
          <p:nvPr>
            <p:ph type="body" sz="quarter" idx="37" hasCustomPrompt="1"/>
          </p:nvPr>
        </p:nvSpPr>
        <p:spPr>
          <a:xfrm>
            <a:off x="5972502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6" name="Marcador de Posição do Texto 2"/>
          <p:cNvSpPr>
            <a:spLocks noGrp="1"/>
          </p:cNvSpPr>
          <p:nvPr>
            <p:ph type="body" sz="quarter" idx="43" hasCustomPrompt="1"/>
          </p:nvPr>
        </p:nvSpPr>
        <p:spPr>
          <a:xfrm>
            <a:off x="7379208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7" name="Marcador de Posição do Texto 2"/>
          <p:cNvSpPr>
            <a:spLocks noGrp="1"/>
          </p:cNvSpPr>
          <p:nvPr>
            <p:ph type="body" sz="quarter" idx="14" hasCustomPrompt="1"/>
          </p:nvPr>
        </p:nvSpPr>
        <p:spPr>
          <a:xfrm>
            <a:off x="393192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3" name="Marcador de Posição do Texto 2"/>
          <p:cNvSpPr>
            <a:spLocks noGrp="1"/>
          </p:cNvSpPr>
          <p:nvPr>
            <p:ph type="body" sz="quarter" idx="20" hasCustomPrompt="1"/>
          </p:nvPr>
        </p:nvSpPr>
        <p:spPr>
          <a:xfrm>
            <a:off x="1786756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9" name="Marcador de Posição do Texto 2"/>
          <p:cNvSpPr>
            <a:spLocks noGrp="1"/>
          </p:cNvSpPr>
          <p:nvPr>
            <p:ph type="body" sz="quarter" idx="26" hasCustomPrompt="1"/>
          </p:nvPr>
        </p:nvSpPr>
        <p:spPr>
          <a:xfrm>
            <a:off x="3182112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5" name="Marcador de Posição do Texto 2"/>
          <p:cNvSpPr>
            <a:spLocks noGrp="1"/>
          </p:cNvSpPr>
          <p:nvPr>
            <p:ph type="body" sz="quarter" idx="32" hasCustomPrompt="1"/>
          </p:nvPr>
        </p:nvSpPr>
        <p:spPr>
          <a:xfrm>
            <a:off x="4571999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1" name="Marcador de Posição do Texto 2"/>
          <p:cNvSpPr>
            <a:spLocks noGrp="1"/>
          </p:cNvSpPr>
          <p:nvPr>
            <p:ph type="body" sz="quarter" idx="38" hasCustomPrompt="1"/>
          </p:nvPr>
        </p:nvSpPr>
        <p:spPr>
          <a:xfrm>
            <a:off x="5972502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7" name="Marcador de Posição do Texto 2"/>
          <p:cNvSpPr>
            <a:spLocks noGrp="1"/>
          </p:cNvSpPr>
          <p:nvPr>
            <p:ph type="body" sz="quarter" idx="44" hasCustomPrompt="1"/>
          </p:nvPr>
        </p:nvSpPr>
        <p:spPr>
          <a:xfrm>
            <a:off x="7379208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8" name="Marcador de Posição do Texto 2"/>
          <p:cNvSpPr>
            <a:spLocks noGrp="1"/>
          </p:cNvSpPr>
          <p:nvPr>
            <p:ph type="body" sz="quarter" idx="15" hasCustomPrompt="1"/>
          </p:nvPr>
        </p:nvSpPr>
        <p:spPr>
          <a:xfrm>
            <a:off x="393192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4" name="Marcador de Posição do Texto 2"/>
          <p:cNvSpPr>
            <a:spLocks noGrp="1"/>
          </p:cNvSpPr>
          <p:nvPr>
            <p:ph type="body" sz="quarter" idx="21" hasCustomPrompt="1"/>
          </p:nvPr>
        </p:nvSpPr>
        <p:spPr>
          <a:xfrm>
            <a:off x="1786756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0" name="Marcador de Posição do Texto 2"/>
          <p:cNvSpPr>
            <a:spLocks noGrp="1"/>
          </p:cNvSpPr>
          <p:nvPr>
            <p:ph type="body" sz="quarter" idx="27" hasCustomPrompt="1"/>
          </p:nvPr>
        </p:nvSpPr>
        <p:spPr>
          <a:xfrm>
            <a:off x="3182112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6" name="Marcador de Posição do Texto 2"/>
          <p:cNvSpPr>
            <a:spLocks noGrp="1"/>
          </p:cNvSpPr>
          <p:nvPr>
            <p:ph type="body" sz="quarter" idx="33" hasCustomPrompt="1"/>
          </p:nvPr>
        </p:nvSpPr>
        <p:spPr>
          <a:xfrm>
            <a:off x="4571999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2" name="Marcador de Posição do Texto 2"/>
          <p:cNvSpPr>
            <a:spLocks noGrp="1"/>
          </p:cNvSpPr>
          <p:nvPr>
            <p:ph type="body" sz="quarter" idx="39" hasCustomPrompt="1"/>
          </p:nvPr>
        </p:nvSpPr>
        <p:spPr>
          <a:xfrm>
            <a:off x="5972502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8" name="Marcador de Posição do Texto 2"/>
          <p:cNvSpPr>
            <a:spLocks noGrp="1"/>
          </p:cNvSpPr>
          <p:nvPr>
            <p:ph type="body" sz="quarter" idx="45" hasCustomPrompt="1"/>
          </p:nvPr>
        </p:nvSpPr>
        <p:spPr>
          <a:xfrm>
            <a:off x="7379208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2" name="Marcador de Posição da Data 1"/>
          <p:cNvSpPr>
            <a:spLocks noGrp="1"/>
          </p:cNvSpPr>
          <p:nvPr>
            <p:ph type="dt" sz="half" idx="46"/>
          </p:nvPr>
        </p:nvSpPr>
        <p:spPr/>
        <p:txBody>
          <a:bodyPr rtlCol="0"/>
          <a:lstStyle/>
          <a:p>
            <a:pPr rtl="0"/>
            <a:fld id="{06761C4A-8D71-4287-BD9B-6B5B8CDFE07A}" type="datetime1">
              <a:rPr lang="pt-PT" noProof="0" smtClean="0"/>
              <a:pPr rtl="0"/>
              <a:t>30/10/2017</a:t>
            </a:fld>
            <a:endParaRPr lang="pt-PT" noProof="0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47"/>
          </p:nvPr>
        </p:nvSpPr>
        <p:spPr/>
        <p:txBody>
          <a:bodyPr rtlCol="0"/>
          <a:lstStyle/>
          <a:p>
            <a:pPr rtl="0"/>
            <a:endParaRPr lang="pt-PT" noProof="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48"/>
          </p:nvPr>
        </p:nvSpPr>
        <p:spPr/>
        <p:txBody>
          <a:bodyPr rtlCol="0"/>
          <a:lstStyle/>
          <a:p>
            <a:pPr rtl="0"/>
            <a:fld id="{53CB5F7B-7C15-41FD-9488-0FCC5C0A130E}" type="slidenum">
              <a:rPr lang="pt-PT" noProof="0" smtClean="0"/>
              <a:pPr rtl="0"/>
              <a:t>‹nº›</a:t>
            </a:fld>
            <a:endParaRPr lang="pt-PT" noProof="0" dirty="0"/>
          </a:p>
        </p:txBody>
      </p:sp>
    </p:spTree>
    <p:extLst>
      <p:ext uri="{BB962C8B-B14F-4D97-AF65-F5344CB8AC3E}">
        <p14:creationId xmlns="" xmlns:p14="http://schemas.microsoft.com/office/powerpoint/2010/main" val="18778635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ulho 20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" name="Caixa de Texto 1791"/>
          <p:cNvSpPr txBox="1"/>
          <p:nvPr/>
        </p:nvSpPr>
        <p:spPr>
          <a:xfrm>
            <a:off x="40990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26 de junho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793" name="Caixa de Texto 1792"/>
          <p:cNvSpPr txBox="1"/>
          <p:nvPr/>
        </p:nvSpPr>
        <p:spPr>
          <a:xfrm>
            <a:off x="1786756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27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794" name="Caixa de Texto 1793"/>
          <p:cNvSpPr txBox="1"/>
          <p:nvPr/>
        </p:nvSpPr>
        <p:spPr>
          <a:xfrm>
            <a:off x="319251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28</a:t>
            </a:r>
            <a:endParaRPr lang="pt-PT" noProof="0" dirty="0"/>
          </a:p>
        </p:txBody>
      </p:sp>
      <p:sp>
        <p:nvSpPr>
          <p:cNvPr id="1795" name="Caixa de Texto 1794"/>
          <p:cNvSpPr txBox="1"/>
          <p:nvPr/>
        </p:nvSpPr>
        <p:spPr>
          <a:xfrm>
            <a:off x="457199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29</a:t>
            </a:r>
            <a:endParaRPr lang="pt-PT" noProof="0" dirty="0"/>
          </a:p>
        </p:txBody>
      </p:sp>
      <p:sp>
        <p:nvSpPr>
          <p:cNvPr id="1796" name="Caixa de Texto 1795"/>
          <p:cNvSpPr txBox="1"/>
          <p:nvPr/>
        </p:nvSpPr>
        <p:spPr>
          <a:xfrm>
            <a:off x="5972502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30</a:t>
            </a:r>
            <a:endParaRPr lang="pt-PT" noProof="0" dirty="0"/>
          </a:p>
        </p:txBody>
      </p:sp>
      <p:sp>
        <p:nvSpPr>
          <p:cNvPr id="1797" name="Caixa de Texto 1796"/>
          <p:cNvSpPr txBox="1"/>
          <p:nvPr/>
        </p:nvSpPr>
        <p:spPr>
          <a:xfrm>
            <a:off x="7369175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 de julho/2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798" name="Caixa de Texto 1797"/>
          <p:cNvSpPr txBox="1"/>
          <p:nvPr/>
        </p:nvSpPr>
        <p:spPr>
          <a:xfrm>
            <a:off x="409911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3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799" name="Caixa de Texto 1798"/>
          <p:cNvSpPr txBox="1"/>
          <p:nvPr/>
        </p:nvSpPr>
        <p:spPr>
          <a:xfrm>
            <a:off x="1786756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4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0" name="Caixa de Texto 1799"/>
          <p:cNvSpPr txBox="1"/>
          <p:nvPr/>
        </p:nvSpPr>
        <p:spPr>
          <a:xfrm>
            <a:off x="3192519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5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1" name="Caixa de Texto 1800"/>
          <p:cNvSpPr txBox="1"/>
          <p:nvPr/>
        </p:nvSpPr>
        <p:spPr>
          <a:xfrm>
            <a:off x="4571999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6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2" name="Caixa de Texto 1801"/>
          <p:cNvSpPr txBox="1"/>
          <p:nvPr/>
        </p:nvSpPr>
        <p:spPr>
          <a:xfrm>
            <a:off x="5972502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7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3" name="Caixa de Texto 1802"/>
          <p:cNvSpPr txBox="1"/>
          <p:nvPr/>
        </p:nvSpPr>
        <p:spPr>
          <a:xfrm>
            <a:off x="7369175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8/9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4" name="Caixa de Texto 1803"/>
          <p:cNvSpPr txBox="1"/>
          <p:nvPr/>
        </p:nvSpPr>
        <p:spPr>
          <a:xfrm>
            <a:off x="409911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10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5" name="Caixa de Texto 1804"/>
          <p:cNvSpPr txBox="1"/>
          <p:nvPr/>
        </p:nvSpPr>
        <p:spPr>
          <a:xfrm>
            <a:off x="1786756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11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6" name="Caixa de Texto 1805"/>
          <p:cNvSpPr txBox="1"/>
          <p:nvPr/>
        </p:nvSpPr>
        <p:spPr>
          <a:xfrm>
            <a:off x="3192519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12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7" name="Caixa de Texto 1806"/>
          <p:cNvSpPr txBox="1"/>
          <p:nvPr/>
        </p:nvSpPr>
        <p:spPr>
          <a:xfrm>
            <a:off x="4571999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13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8" name="Caixa de Texto 1807"/>
          <p:cNvSpPr txBox="1"/>
          <p:nvPr/>
        </p:nvSpPr>
        <p:spPr>
          <a:xfrm>
            <a:off x="5972502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14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9" name="Caixa de Texto 1808"/>
          <p:cNvSpPr txBox="1"/>
          <p:nvPr/>
        </p:nvSpPr>
        <p:spPr>
          <a:xfrm>
            <a:off x="7369175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15/16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0" name="Caixa de Texto 1809"/>
          <p:cNvSpPr txBox="1"/>
          <p:nvPr/>
        </p:nvSpPr>
        <p:spPr>
          <a:xfrm>
            <a:off x="409911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17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1" name="Caixa de Texto 1810"/>
          <p:cNvSpPr txBox="1"/>
          <p:nvPr/>
        </p:nvSpPr>
        <p:spPr>
          <a:xfrm>
            <a:off x="1786756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18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2" name="Caixa de Texto 1811"/>
          <p:cNvSpPr txBox="1"/>
          <p:nvPr/>
        </p:nvSpPr>
        <p:spPr>
          <a:xfrm>
            <a:off x="3192519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19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3" name="Caixa de Texto 1812"/>
          <p:cNvSpPr txBox="1"/>
          <p:nvPr/>
        </p:nvSpPr>
        <p:spPr>
          <a:xfrm>
            <a:off x="4571999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20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4" name="Caixa de Texto 1813"/>
          <p:cNvSpPr txBox="1"/>
          <p:nvPr/>
        </p:nvSpPr>
        <p:spPr>
          <a:xfrm>
            <a:off x="5972502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21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5" name="Caixa de Texto 1814"/>
          <p:cNvSpPr txBox="1"/>
          <p:nvPr/>
        </p:nvSpPr>
        <p:spPr>
          <a:xfrm>
            <a:off x="7369175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22/23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6" name="Caixa de Texto 1815"/>
          <p:cNvSpPr txBox="1"/>
          <p:nvPr/>
        </p:nvSpPr>
        <p:spPr>
          <a:xfrm>
            <a:off x="409911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24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7" name="Caixa de Texto 1816"/>
          <p:cNvSpPr txBox="1"/>
          <p:nvPr/>
        </p:nvSpPr>
        <p:spPr>
          <a:xfrm>
            <a:off x="1786756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25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8" name="Caixa de Texto 1817"/>
          <p:cNvSpPr txBox="1"/>
          <p:nvPr/>
        </p:nvSpPr>
        <p:spPr>
          <a:xfrm>
            <a:off x="3192519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26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9" name="Caixa de Texto 1818"/>
          <p:cNvSpPr txBox="1"/>
          <p:nvPr/>
        </p:nvSpPr>
        <p:spPr>
          <a:xfrm>
            <a:off x="4571999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27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820" name="Caixa de Texto 1819"/>
          <p:cNvSpPr txBox="1"/>
          <p:nvPr/>
        </p:nvSpPr>
        <p:spPr>
          <a:xfrm>
            <a:off x="5972502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300" b="0" noProof="0" dirty="0" smtClean="0">
                <a:solidFill>
                  <a:schemeClr val="tx1"/>
                </a:solidFill>
              </a:rPr>
              <a:t>28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21" name="Caixa de Texto 1820"/>
          <p:cNvSpPr txBox="1"/>
          <p:nvPr/>
        </p:nvSpPr>
        <p:spPr>
          <a:xfrm>
            <a:off x="7369175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>
              <a:defRPr sz="1300" b="0"/>
            </a:lvl1pPr>
          </a:lstStyle>
          <a:p>
            <a:pPr lvl="0" rtl="0"/>
            <a:r>
              <a:rPr lang="pt-PT" noProof="0" dirty="0" smtClean="0"/>
              <a:t>29/30</a:t>
            </a:r>
            <a:endParaRPr lang="pt-PT" noProof="0" dirty="0"/>
          </a:p>
        </p:txBody>
      </p:sp>
      <p:sp>
        <p:nvSpPr>
          <p:cNvPr id="1822" name="Caixa de Texto 1821"/>
          <p:cNvSpPr txBox="1"/>
          <p:nvPr/>
        </p:nvSpPr>
        <p:spPr>
          <a:xfrm>
            <a:off x="409911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/>
            </a:lvl1pPr>
          </a:lstStyle>
          <a:p>
            <a:pPr lvl="0" rtl="0"/>
            <a:r>
              <a:rPr lang="pt-PT" noProof="0" dirty="0" smtClean="0"/>
              <a:t>31</a:t>
            </a:r>
            <a:endParaRPr lang="pt-PT" noProof="0" dirty="0"/>
          </a:p>
        </p:txBody>
      </p:sp>
      <p:sp>
        <p:nvSpPr>
          <p:cNvPr id="1823" name="Caixa de Texto 1822"/>
          <p:cNvSpPr txBox="1"/>
          <p:nvPr/>
        </p:nvSpPr>
        <p:spPr>
          <a:xfrm>
            <a:off x="1786756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1 de agosto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824" name="Caixa de Texto 1823"/>
          <p:cNvSpPr txBox="1"/>
          <p:nvPr/>
        </p:nvSpPr>
        <p:spPr>
          <a:xfrm>
            <a:off x="3192520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2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825" name="Caixa de Texto 1824"/>
          <p:cNvSpPr txBox="1"/>
          <p:nvPr/>
        </p:nvSpPr>
        <p:spPr>
          <a:xfrm>
            <a:off x="4571999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3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826" name="Caixa de Texto 1825"/>
          <p:cNvSpPr txBox="1"/>
          <p:nvPr/>
        </p:nvSpPr>
        <p:spPr>
          <a:xfrm>
            <a:off x="5972502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4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827" name="Caixa de Texto 1826"/>
          <p:cNvSpPr txBox="1"/>
          <p:nvPr/>
        </p:nvSpPr>
        <p:spPr>
          <a:xfrm>
            <a:off x="7369175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5/6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828" name="Caixa de Texto 1827"/>
          <p:cNvSpPr txBox="1"/>
          <p:nvPr/>
        </p:nvSpPr>
        <p:spPr>
          <a:xfrm>
            <a:off x="358775" y="152400"/>
            <a:ext cx="8382000" cy="699042"/>
          </a:xfrm>
          <a:prstGeom prst="rect">
            <a:avLst/>
          </a:prstGeom>
          <a:noFill/>
        </p:spPr>
        <p:txBody>
          <a:bodyPr wrap="square" tIns="0" bIns="0" rtlCol="0" anchor="b">
            <a:noAutofit/>
          </a:bodyPr>
          <a:lstStyle/>
          <a:p>
            <a:pPr algn="l" rtl="0"/>
            <a:r>
              <a:rPr lang="pt-PT" sz="3600" b="0" noProof="0" dirty="0" smtClean="0">
                <a:solidFill>
                  <a:schemeClr val="accent1"/>
                </a:solidFill>
              </a:rPr>
              <a:t>julho</a:t>
            </a:r>
            <a:endParaRPr lang="pt-PT" sz="3600" b="0" noProof="0" dirty="0">
              <a:solidFill>
                <a:schemeClr val="accent1"/>
              </a:solidFill>
            </a:endParaRPr>
          </a:p>
        </p:txBody>
      </p:sp>
      <p:sp>
        <p:nvSpPr>
          <p:cNvPr id="40" name="Marcador de Posição do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393192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6" name="Marcador de Posição do Texto 2"/>
          <p:cNvSpPr>
            <a:spLocks noGrp="1"/>
          </p:cNvSpPr>
          <p:nvPr>
            <p:ph type="body" sz="quarter" idx="17" hasCustomPrompt="1"/>
          </p:nvPr>
        </p:nvSpPr>
        <p:spPr>
          <a:xfrm>
            <a:off x="1783080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2" name="Marcador de Posição do Texto 2"/>
          <p:cNvSpPr>
            <a:spLocks noGrp="1"/>
          </p:cNvSpPr>
          <p:nvPr>
            <p:ph type="body" sz="quarter" idx="23" hasCustomPrompt="1"/>
          </p:nvPr>
        </p:nvSpPr>
        <p:spPr>
          <a:xfrm>
            <a:off x="3182112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8" name="Marcador de Posição do Texto 2"/>
          <p:cNvSpPr>
            <a:spLocks noGrp="1"/>
          </p:cNvSpPr>
          <p:nvPr>
            <p:ph type="body" sz="quarter" idx="29" hasCustomPrompt="1"/>
          </p:nvPr>
        </p:nvSpPr>
        <p:spPr>
          <a:xfrm>
            <a:off x="4582928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4" name="Marcador de Posição do Texto 2"/>
          <p:cNvSpPr>
            <a:spLocks noGrp="1"/>
          </p:cNvSpPr>
          <p:nvPr>
            <p:ph type="body" sz="quarter" idx="35" hasCustomPrompt="1"/>
          </p:nvPr>
        </p:nvSpPr>
        <p:spPr>
          <a:xfrm>
            <a:off x="5976051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70" name="Marcador de Posição do Texto 2"/>
          <p:cNvSpPr>
            <a:spLocks noGrp="1"/>
          </p:cNvSpPr>
          <p:nvPr>
            <p:ph type="body" sz="quarter" idx="41" hasCustomPrompt="1"/>
          </p:nvPr>
        </p:nvSpPr>
        <p:spPr>
          <a:xfrm>
            <a:off x="7379208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9" name="Marcador de Posição do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393192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5" name="Marcador de Posição do Texto 2"/>
          <p:cNvSpPr>
            <a:spLocks noGrp="1"/>
          </p:cNvSpPr>
          <p:nvPr>
            <p:ph type="body" sz="quarter" idx="16" hasCustomPrompt="1"/>
          </p:nvPr>
        </p:nvSpPr>
        <p:spPr>
          <a:xfrm>
            <a:off x="1783080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1" name="Marcador de Posição do Texto 2"/>
          <p:cNvSpPr>
            <a:spLocks noGrp="1"/>
          </p:cNvSpPr>
          <p:nvPr>
            <p:ph type="body" sz="quarter" idx="22" hasCustomPrompt="1"/>
          </p:nvPr>
        </p:nvSpPr>
        <p:spPr>
          <a:xfrm>
            <a:off x="3182112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7" name="Marcador de Posição do Texto 2"/>
          <p:cNvSpPr>
            <a:spLocks noGrp="1"/>
          </p:cNvSpPr>
          <p:nvPr>
            <p:ph type="body" sz="quarter" idx="28" hasCustomPrompt="1"/>
          </p:nvPr>
        </p:nvSpPr>
        <p:spPr>
          <a:xfrm>
            <a:off x="4582928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3" name="Marcador de Posição do Texto 2"/>
          <p:cNvSpPr>
            <a:spLocks noGrp="1"/>
          </p:cNvSpPr>
          <p:nvPr>
            <p:ph type="body" sz="quarter" idx="34" hasCustomPrompt="1"/>
          </p:nvPr>
        </p:nvSpPr>
        <p:spPr>
          <a:xfrm>
            <a:off x="5976051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9" name="Marcador de Posição do Texto 2"/>
          <p:cNvSpPr>
            <a:spLocks noGrp="1"/>
          </p:cNvSpPr>
          <p:nvPr>
            <p:ph type="body" sz="quarter" idx="40" hasCustomPrompt="1"/>
          </p:nvPr>
        </p:nvSpPr>
        <p:spPr>
          <a:xfrm>
            <a:off x="7379208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1" name="Marcador de Posição do Texto 2"/>
          <p:cNvSpPr>
            <a:spLocks noGrp="1"/>
          </p:cNvSpPr>
          <p:nvPr>
            <p:ph type="body" sz="quarter" idx="12" hasCustomPrompt="1"/>
          </p:nvPr>
        </p:nvSpPr>
        <p:spPr>
          <a:xfrm>
            <a:off x="393192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7" name="Marcador de Posição do Texto 2"/>
          <p:cNvSpPr>
            <a:spLocks noGrp="1"/>
          </p:cNvSpPr>
          <p:nvPr>
            <p:ph type="body" sz="quarter" idx="18" hasCustomPrompt="1"/>
          </p:nvPr>
        </p:nvSpPr>
        <p:spPr>
          <a:xfrm>
            <a:off x="1783080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3" name="Marcador de Posição do Texto 2"/>
          <p:cNvSpPr>
            <a:spLocks noGrp="1"/>
          </p:cNvSpPr>
          <p:nvPr>
            <p:ph type="body" sz="quarter" idx="24" hasCustomPrompt="1"/>
          </p:nvPr>
        </p:nvSpPr>
        <p:spPr>
          <a:xfrm>
            <a:off x="3182112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9" name="Marcador de Posição do Texto 2"/>
          <p:cNvSpPr>
            <a:spLocks noGrp="1"/>
          </p:cNvSpPr>
          <p:nvPr>
            <p:ph type="body" sz="quarter" idx="30" hasCustomPrompt="1"/>
          </p:nvPr>
        </p:nvSpPr>
        <p:spPr>
          <a:xfrm>
            <a:off x="4582928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5" name="Marcador de Posição do Texto 2"/>
          <p:cNvSpPr>
            <a:spLocks noGrp="1"/>
          </p:cNvSpPr>
          <p:nvPr>
            <p:ph type="body" sz="quarter" idx="36" hasCustomPrompt="1"/>
          </p:nvPr>
        </p:nvSpPr>
        <p:spPr>
          <a:xfrm>
            <a:off x="5976051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71" name="Marcador de Posição do Texto 2"/>
          <p:cNvSpPr>
            <a:spLocks noGrp="1"/>
          </p:cNvSpPr>
          <p:nvPr>
            <p:ph type="body" sz="quarter" idx="42" hasCustomPrompt="1"/>
          </p:nvPr>
        </p:nvSpPr>
        <p:spPr>
          <a:xfrm>
            <a:off x="7379208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2" name="Marcador de Posição do Texto 2"/>
          <p:cNvSpPr>
            <a:spLocks noGrp="1"/>
          </p:cNvSpPr>
          <p:nvPr>
            <p:ph type="body" sz="quarter" idx="13" hasCustomPrompt="1"/>
          </p:nvPr>
        </p:nvSpPr>
        <p:spPr>
          <a:xfrm>
            <a:off x="393192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8" name="Marcador de Posição do Texto 2"/>
          <p:cNvSpPr>
            <a:spLocks noGrp="1"/>
          </p:cNvSpPr>
          <p:nvPr>
            <p:ph type="body" sz="quarter" idx="19" hasCustomPrompt="1"/>
          </p:nvPr>
        </p:nvSpPr>
        <p:spPr>
          <a:xfrm>
            <a:off x="1783080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4" name="Marcador de Posição do Texto 2"/>
          <p:cNvSpPr>
            <a:spLocks noGrp="1"/>
          </p:cNvSpPr>
          <p:nvPr>
            <p:ph type="body" sz="quarter" idx="25" hasCustomPrompt="1"/>
          </p:nvPr>
        </p:nvSpPr>
        <p:spPr>
          <a:xfrm>
            <a:off x="3182112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0" name="Marcador de Posição do Texto 2"/>
          <p:cNvSpPr>
            <a:spLocks noGrp="1"/>
          </p:cNvSpPr>
          <p:nvPr>
            <p:ph type="body" sz="quarter" idx="31" hasCustomPrompt="1"/>
          </p:nvPr>
        </p:nvSpPr>
        <p:spPr>
          <a:xfrm>
            <a:off x="4582928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6" name="Marcador de Posição do Texto 2"/>
          <p:cNvSpPr>
            <a:spLocks noGrp="1"/>
          </p:cNvSpPr>
          <p:nvPr>
            <p:ph type="body" sz="quarter" idx="37" hasCustomPrompt="1"/>
          </p:nvPr>
        </p:nvSpPr>
        <p:spPr>
          <a:xfrm>
            <a:off x="5976051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72" name="Marcador de Posição do Texto 2"/>
          <p:cNvSpPr>
            <a:spLocks noGrp="1"/>
          </p:cNvSpPr>
          <p:nvPr>
            <p:ph type="body" sz="quarter" idx="43" hasCustomPrompt="1"/>
          </p:nvPr>
        </p:nvSpPr>
        <p:spPr>
          <a:xfrm>
            <a:off x="7379208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3" name="Marcador de Posição do Texto 2"/>
          <p:cNvSpPr>
            <a:spLocks noGrp="1"/>
          </p:cNvSpPr>
          <p:nvPr>
            <p:ph type="body" sz="quarter" idx="14" hasCustomPrompt="1"/>
          </p:nvPr>
        </p:nvSpPr>
        <p:spPr>
          <a:xfrm>
            <a:off x="393192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9" name="Marcador de Posição do Texto 2"/>
          <p:cNvSpPr>
            <a:spLocks noGrp="1"/>
          </p:cNvSpPr>
          <p:nvPr>
            <p:ph type="body" sz="quarter" idx="20" hasCustomPrompt="1"/>
          </p:nvPr>
        </p:nvSpPr>
        <p:spPr>
          <a:xfrm>
            <a:off x="1783080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5" name="Marcador de Posição do Texto 2"/>
          <p:cNvSpPr>
            <a:spLocks noGrp="1"/>
          </p:cNvSpPr>
          <p:nvPr>
            <p:ph type="body" sz="quarter" idx="26" hasCustomPrompt="1"/>
          </p:nvPr>
        </p:nvSpPr>
        <p:spPr>
          <a:xfrm>
            <a:off x="3182112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1" name="Marcador de Posição do Texto 2"/>
          <p:cNvSpPr>
            <a:spLocks noGrp="1"/>
          </p:cNvSpPr>
          <p:nvPr>
            <p:ph type="body" sz="quarter" idx="32" hasCustomPrompt="1"/>
          </p:nvPr>
        </p:nvSpPr>
        <p:spPr>
          <a:xfrm>
            <a:off x="4582928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7" name="Marcador de Posição do Texto 2"/>
          <p:cNvSpPr>
            <a:spLocks noGrp="1"/>
          </p:cNvSpPr>
          <p:nvPr>
            <p:ph type="body" sz="quarter" idx="38" hasCustomPrompt="1"/>
          </p:nvPr>
        </p:nvSpPr>
        <p:spPr>
          <a:xfrm>
            <a:off x="5976051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73" name="Marcador de Posição do Texto 2"/>
          <p:cNvSpPr>
            <a:spLocks noGrp="1"/>
          </p:cNvSpPr>
          <p:nvPr>
            <p:ph type="body" sz="quarter" idx="44" hasCustomPrompt="1"/>
          </p:nvPr>
        </p:nvSpPr>
        <p:spPr>
          <a:xfrm>
            <a:off x="7379208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4" name="Marcador de Posição do Texto 2"/>
          <p:cNvSpPr>
            <a:spLocks noGrp="1"/>
          </p:cNvSpPr>
          <p:nvPr>
            <p:ph type="body" sz="quarter" idx="15" hasCustomPrompt="1"/>
          </p:nvPr>
        </p:nvSpPr>
        <p:spPr>
          <a:xfrm>
            <a:off x="393192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0" name="Marcador de Posição do Texto 2"/>
          <p:cNvSpPr>
            <a:spLocks noGrp="1"/>
          </p:cNvSpPr>
          <p:nvPr>
            <p:ph type="body" sz="quarter" idx="21" hasCustomPrompt="1"/>
          </p:nvPr>
        </p:nvSpPr>
        <p:spPr>
          <a:xfrm>
            <a:off x="1783080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6" name="Marcador de Posição do Texto 2"/>
          <p:cNvSpPr>
            <a:spLocks noGrp="1"/>
          </p:cNvSpPr>
          <p:nvPr>
            <p:ph type="body" sz="quarter" idx="27" hasCustomPrompt="1"/>
          </p:nvPr>
        </p:nvSpPr>
        <p:spPr>
          <a:xfrm>
            <a:off x="3182112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2" name="Marcador de Posição do Texto 2"/>
          <p:cNvSpPr>
            <a:spLocks noGrp="1"/>
          </p:cNvSpPr>
          <p:nvPr>
            <p:ph type="body" sz="quarter" idx="33" hasCustomPrompt="1"/>
          </p:nvPr>
        </p:nvSpPr>
        <p:spPr>
          <a:xfrm>
            <a:off x="4582928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8" name="Marcador de Posição do Texto 2"/>
          <p:cNvSpPr>
            <a:spLocks noGrp="1"/>
          </p:cNvSpPr>
          <p:nvPr>
            <p:ph type="body" sz="quarter" idx="39" hasCustomPrompt="1"/>
          </p:nvPr>
        </p:nvSpPr>
        <p:spPr>
          <a:xfrm>
            <a:off x="5976051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74" name="Marcador de Posição do Texto 2"/>
          <p:cNvSpPr>
            <a:spLocks noGrp="1"/>
          </p:cNvSpPr>
          <p:nvPr>
            <p:ph type="body" sz="quarter" idx="45" hasCustomPrompt="1"/>
          </p:nvPr>
        </p:nvSpPr>
        <p:spPr>
          <a:xfrm>
            <a:off x="7379208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2" name="Marcador de Posição da Data 1"/>
          <p:cNvSpPr>
            <a:spLocks noGrp="1"/>
          </p:cNvSpPr>
          <p:nvPr>
            <p:ph type="dt" sz="half" idx="46"/>
          </p:nvPr>
        </p:nvSpPr>
        <p:spPr/>
        <p:txBody>
          <a:bodyPr rtlCol="0"/>
          <a:lstStyle/>
          <a:p>
            <a:pPr rtl="0"/>
            <a:fld id="{22DCE584-BD1D-40CC-9EDF-A8892514E6AB}" type="datetime1">
              <a:rPr lang="pt-PT" noProof="0" smtClean="0"/>
              <a:pPr rtl="0"/>
              <a:t>30/10/2017</a:t>
            </a:fld>
            <a:endParaRPr lang="pt-PT" noProof="0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47"/>
          </p:nvPr>
        </p:nvSpPr>
        <p:spPr/>
        <p:txBody>
          <a:bodyPr rtlCol="0"/>
          <a:lstStyle/>
          <a:p>
            <a:pPr rtl="0"/>
            <a:endParaRPr lang="pt-PT" noProof="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48"/>
          </p:nvPr>
        </p:nvSpPr>
        <p:spPr/>
        <p:txBody>
          <a:bodyPr rtlCol="0"/>
          <a:lstStyle/>
          <a:p>
            <a:pPr rtl="0"/>
            <a:fld id="{53CB5F7B-7C15-41FD-9488-0FCC5C0A130E}" type="slidenum">
              <a:rPr lang="pt-PT" noProof="0" smtClean="0"/>
              <a:pPr rtl="0"/>
              <a:t>‹nº›</a:t>
            </a:fld>
            <a:endParaRPr lang="pt-PT" noProof="0" dirty="0"/>
          </a:p>
        </p:txBody>
      </p:sp>
    </p:spTree>
    <p:extLst>
      <p:ext uri="{BB962C8B-B14F-4D97-AF65-F5344CB8AC3E}">
        <p14:creationId xmlns="" xmlns:p14="http://schemas.microsoft.com/office/powerpoint/2010/main" val="42318637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osto 20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" name="Caixa de Texto 1791"/>
          <p:cNvSpPr txBox="1"/>
          <p:nvPr/>
        </p:nvSpPr>
        <p:spPr>
          <a:xfrm>
            <a:off x="40990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31 de julho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793" name="Caixa de Texto 1792"/>
          <p:cNvSpPr txBox="1"/>
          <p:nvPr/>
        </p:nvSpPr>
        <p:spPr>
          <a:xfrm>
            <a:off x="1786756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>
              <a:defRPr sz="1300" b="0"/>
            </a:lvl1pPr>
          </a:lstStyle>
          <a:p>
            <a:pPr lvl="0" rtl="0"/>
            <a:r>
              <a:rPr lang="pt-PT" noProof="0" dirty="0" smtClean="0"/>
              <a:t>1 de agosto</a:t>
            </a:r>
            <a:endParaRPr lang="pt-PT" noProof="0" dirty="0"/>
          </a:p>
        </p:txBody>
      </p:sp>
      <p:sp>
        <p:nvSpPr>
          <p:cNvPr id="1794" name="Caixa de Texto 1793"/>
          <p:cNvSpPr txBox="1"/>
          <p:nvPr/>
        </p:nvSpPr>
        <p:spPr>
          <a:xfrm>
            <a:off x="319251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/>
            </a:lvl1pPr>
          </a:lstStyle>
          <a:p>
            <a:pPr lvl="0" rtl="0"/>
            <a:r>
              <a:rPr lang="pt-PT" noProof="0" dirty="0" smtClean="0"/>
              <a:t>2</a:t>
            </a:r>
            <a:endParaRPr lang="pt-PT" noProof="0" dirty="0"/>
          </a:p>
        </p:txBody>
      </p:sp>
      <p:sp>
        <p:nvSpPr>
          <p:cNvPr id="1795" name="Caixa de Texto 1794"/>
          <p:cNvSpPr txBox="1"/>
          <p:nvPr/>
        </p:nvSpPr>
        <p:spPr>
          <a:xfrm>
            <a:off x="4571999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/>
            </a:lvl1pPr>
          </a:lstStyle>
          <a:p>
            <a:pPr lvl="0" rtl="0"/>
            <a:r>
              <a:rPr lang="pt-PT" noProof="0" dirty="0" smtClean="0"/>
              <a:t>3</a:t>
            </a:r>
            <a:endParaRPr lang="pt-PT" noProof="0" dirty="0"/>
          </a:p>
        </p:txBody>
      </p:sp>
      <p:sp>
        <p:nvSpPr>
          <p:cNvPr id="1796" name="Caixa de Texto 1795"/>
          <p:cNvSpPr txBox="1"/>
          <p:nvPr/>
        </p:nvSpPr>
        <p:spPr>
          <a:xfrm>
            <a:off x="5972502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/>
            </a:lvl1pPr>
          </a:lstStyle>
          <a:p>
            <a:pPr lvl="0" rtl="0"/>
            <a:r>
              <a:rPr lang="pt-PT" noProof="0" dirty="0" smtClean="0"/>
              <a:t>4</a:t>
            </a:r>
            <a:endParaRPr lang="pt-PT" noProof="0" dirty="0"/>
          </a:p>
        </p:txBody>
      </p:sp>
      <p:sp>
        <p:nvSpPr>
          <p:cNvPr id="1797" name="Caixa de Texto 1796"/>
          <p:cNvSpPr txBox="1"/>
          <p:nvPr/>
        </p:nvSpPr>
        <p:spPr>
          <a:xfrm>
            <a:off x="7369175" y="1087622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5/6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798" name="Caixa de Texto 1797"/>
          <p:cNvSpPr txBox="1"/>
          <p:nvPr/>
        </p:nvSpPr>
        <p:spPr>
          <a:xfrm>
            <a:off x="409911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7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799" name="Caixa de Texto 1798"/>
          <p:cNvSpPr txBox="1"/>
          <p:nvPr/>
        </p:nvSpPr>
        <p:spPr>
          <a:xfrm>
            <a:off x="1786756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8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0" name="Caixa de Texto 1799"/>
          <p:cNvSpPr txBox="1"/>
          <p:nvPr/>
        </p:nvSpPr>
        <p:spPr>
          <a:xfrm>
            <a:off x="3192519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9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1" name="Caixa de Texto 1800"/>
          <p:cNvSpPr txBox="1"/>
          <p:nvPr/>
        </p:nvSpPr>
        <p:spPr>
          <a:xfrm>
            <a:off x="4571999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10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2" name="Caixa de Texto 1801"/>
          <p:cNvSpPr txBox="1"/>
          <p:nvPr/>
        </p:nvSpPr>
        <p:spPr>
          <a:xfrm>
            <a:off x="5972502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11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3" name="Caixa de Texto 1802"/>
          <p:cNvSpPr txBox="1"/>
          <p:nvPr/>
        </p:nvSpPr>
        <p:spPr>
          <a:xfrm>
            <a:off x="7369175" y="20025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12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4" name="Caixa de Texto 1803"/>
          <p:cNvSpPr txBox="1"/>
          <p:nvPr/>
        </p:nvSpPr>
        <p:spPr>
          <a:xfrm>
            <a:off x="409911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14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5" name="Caixa de Texto 1804"/>
          <p:cNvSpPr txBox="1"/>
          <p:nvPr/>
        </p:nvSpPr>
        <p:spPr>
          <a:xfrm>
            <a:off x="1786756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15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6" name="Caixa de Texto 1805"/>
          <p:cNvSpPr txBox="1"/>
          <p:nvPr/>
        </p:nvSpPr>
        <p:spPr>
          <a:xfrm>
            <a:off x="3192519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16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7" name="Caixa de Texto 1806"/>
          <p:cNvSpPr txBox="1"/>
          <p:nvPr/>
        </p:nvSpPr>
        <p:spPr>
          <a:xfrm>
            <a:off x="4571999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17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8" name="Caixa de Texto 1807"/>
          <p:cNvSpPr txBox="1"/>
          <p:nvPr/>
        </p:nvSpPr>
        <p:spPr>
          <a:xfrm>
            <a:off x="5972502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18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09" name="Caixa de Texto 1808"/>
          <p:cNvSpPr txBox="1"/>
          <p:nvPr/>
        </p:nvSpPr>
        <p:spPr>
          <a:xfrm>
            <a:off x="7369175" y="29169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19/20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0" name="Caixa de Texto 1809"/>
          <p:cNvSpPr txBox="1"/>
          <p:nvPr/>
        </p:nvSpPr>
        <p:spPr>
          <a:xfrm>
            <a:off x="409911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21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1" name="Caixa de Texto 1810"/>
          <p:cNvSpPr txBox="1"/>
          <p:nvPr/>
        </p:nvSpPr>
        <p:spPr>
          <a:xfrm>
            <a:off x="1786756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22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2" name="Caixa de Texto 1811"/>
          <p:cNvSpPr txBox="1"/>
          <p:nvPr/>
        </p:nvSpPr>
        <p:spPr>
          <a:xfrm>
            <a:off x="3192519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23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3" name="Caixa de Texto 1812"/>
          <p:cNvSpPr txBox="1"/>
          <p:nvPr/>
        </p:nvSpPr>
        <p:spPr>
          <a:xfrm>
            <a:off x="4571999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24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4" name="Caixa de Texto 1813"/>
          <p:cNvSpPr txBox="1"/>
          <p:nvPr/>
        </p:nvSpPr>
        <p:spPr>
          <a:xfrm>
            <a:off x="5972502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25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5" name="Caixa de Texto 1814"/>
          <p:cNvSpPr txBox="1"/>
          <p:nvPr/>
        </p:nvSpPr>
        <p:spPr>
          <a:xfrm>
            <a:off x="7369175" y="38313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26/27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6" name="Caixa de Texto 1815"/>
          <p:cNvSpPr txBox="1"/>
          <p:nvPr/>
        </p:nvSpPr>
        <p:spPr>
          <a:xfrm>
            <a:off x="409911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28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7" name="Caixa de Texto 1816"/>
          <p:cNvSpPr txBox="1"/>
          <p:nvPr/>
        </p:nvSpPr>
        <p:spPr>
          <a:xfrm>
            <a:off x="1786756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29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8" name="Caixa de Texto 1817"/>
          <p:cNvSpPr txBox="1"/>
          <p:nvPr/>
        </p:nvSpPr>
        <p:spPr>
          <a:xfrm>
            <a:off x="3192519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30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19" name="Caixa de Texto 1818"/>
          <p:cNvSpPr txBox="1"/>
          <p:nvPr/>
        </p:nvSpPr>
        <p:spPr>
          <a:xfrm>
            <a:off x="4571999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tx1"/>
                </a:solidFill>
              </a:rPr>
              <a:t>31</a:t>
            </a:r>
            <a:endParaRPr lang="pt-PT" sz="1300" b="0" noProof="0" dirty="0">
              <a:solidFill>
                <a:schemeClr val="tx1"/>
              </a:solidFill>
            </a:endParaRPr>
          </a:p>
        </p:txBody>
      </p:sp>
      <p:sp>
        <p:nvSpPr>
          <p:cNvPr id="1820" name="Caixa de Texto 1819"/>
          <p:cNvSpPr txBox="1"/>
          <p:nvPr/>
        </p:nvSpPr>
        <p:spPr>
          <a:xfrm>
            <a:off x="5972502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 lvl="0"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1 de setembro</a:t>
            </a:r>
            <a:endParaRPr lang="pt-PT" noProof="0" dirty="0"/>
          </a:p>
        </p:txBody>
      </p:sp>
      <p:sp>
        <p:nvSpPr>
          <p:cNvPr id="1821" name="Caixa de Texto 1820"/>
          <p:cNvSpPr txBox="1"/>
          <p:nvPr/>
        </p:nvSpPr>
        <p:spPr>
          <a:xfrm>
            <a:off x="7369175" y="4745736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>
            <a:defPPr>
              <a:defRPr lang="en-US"/>
            </a:defPPr>
            <a:lvl1pPr>
              <a:defRPr sz="1300" b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lvl="0" rtl="0"/>
            <a:r>
              <a:rPr lang="pt-PT" noProof="0" dirty="0" smtClean="0"/>
              <a:t>2/3</a:t>
            </a:r>
            <a:endParaRPr lang="pt-PT" noProof="0" dirty="0"/>
          </a:p>
        </p:txBody>
      </p:sp>
      <p:sp>
        <p:nvSpPr>
          <p:cNvPr id="1828" name="Caixa de Texto 1827"/>
          <p:cNvSpPr txBox="1"/>
          <p:nvPr/>
        </p:nvSpPr>
        <p:spPr>
          <a:xfrm>
            <a:off x="358775" y="152400"/>
            <a:ext cx="8382000" cy="699042"/>
          </a:xfrm>
          <a:prstGeom prst="rect">
            <a:avLst/>
          </a:prstGeom>
          <a:noFill/>
        </p:spPr>
        <p:txBody>
          <a:bodyPr wrap="square" tIns="0" bIns="0" rtlCol="0" anchor="b">
            <a:noAutofit/>
          </a:bodyPr>
          <a:lstStyle/>
          <a:p>
            <a:pPr algn="l" rtl="0"/>
            <a:r>
              <a:rPr lang="pt-PT" sz="3600" b="0" noProof="0" dirty="0" smtClean="0">
                <a:solidFill>
                  <a:schemeClr val="accent1"/>
                </a:solidFill>
              </a:rPr>
              <a:t>agosto</a:t>
            </a:r>
            <a:endParaRPr lang="pt-PT" sz="3600" b="0" noProof="0" dirty="0">
              <a:solidFill>
                <a:schemeClr val="accent1"/>
              </a:solidFill>
            </a:endParaRPr>
          </a:p>
        </p:txBody>
      </p:sp>
      <p:sp>
        <p:nvSpPr>
          <p:cNvPr id="69" name="Caixa de Texto 68"/>
          <p:cNvSpPr txBox="1"/>
          <p:nvPr/>
        </p:nvSpPr>
        <p:spPr>
          <a:xfrm>
            <a:off x="409911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4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0" name="Caixa de Texto 69"/>
          <p:cNvSpPr txBox="1"/>
          <p:nvPr/>
        </p:nvSpPr>
        <p:spPr>
          <a:xfrm>
            <a:off x="1786756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5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1" name="Caixa de Texto 70"/>
          <p:cNvSpPr txBox="1"/>
          <p:nvPr/>
        </p:nvSpPr>
        <p:spPr>
          <a:xfrm>
            <a:off x="3192520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6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2" name="Caixa de Texto 71"/>
          <p:cNvSpPr txBox="1"/>
          <p:nvPr/>
        </p:nvSpPr>
        <p:spPr>
          <a:xfrm>
            <a:off x="4571999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7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3" name="Caixa de Texto 72"/>
          <p:cNvSpPr txBox="1"/>
          <p:nvPr/>
        </p:nvSpPr>
        <p:spPr>
          <a:xfrm>
            <a:off x="5972502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8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4" name="Caixa de Texto 73"/>
          <p:cNvSpPr txBox="1"/>
          <p:nvPr/>
        </p:nvSpPr>
        <p:spPr>
          <a:xfrm>
            <a:off x="7369175" y="5669280"/>
            <a:ext cx="137160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l" rtl="0"/>
            <a:r>
              <a:rPr lang="pt-PT" sz="1300" b="0" noProof="0" dirty="0" smtClean="0">
                <a:solidFill>
                  <a:schemeClr val="bg2">
                    <a:lumMod val="90000"/>
                  </a:schemeClr>
                </a:solidFill>
              </a:rPr>
              <a:t>9/10</a:t>
            </a:r>
            <a:endParaRPr lang="pt-PT" sz="1300" b="0" noProof="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4" name="Marcador de Posição do Texto 2"/>
          <p:cNvSpPr>
            <a:spLocks noGrp="1"/>
          </p:cNvSpPr>
          <p:nvPr>
            <p:ph type="body" sz="quarter" idx="11" hasCustomPrompt="1"/>
          </p:nvPr>
        </p:nvSpPr>
        <p:spPr>
          <a:xfrm>
            <a:off x="393192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0" name="Marcador de Posição do Texto 2"/>
          <p:cNvSpPr>
            <a:spLocks noGrp="1"/>
          </p:cNvSpPr>
          <p:nvPr>
            <p:ph type="body" sz="quarter" idx="17" hasCustomPrompt="1"/>
          </p:nvPr>
        </p:nvSpPr>
        <p:spPr>
          <a:xfrm>
            <a:off x="1783080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6" name="Marcador de Posição do Texto 2"/>
          <p:cNvSpPr>
            <a:spLocks noGrp="1"/>
          </p:cNvSpPr>
          <p:nvPr>
            <p:ph type="body" sz="quarter" idx="23" hasCustomPrompt="1"/>
          </p:nvPr>
        </p:nvSpPr>
        <p:spPr>
          <a:xfrm>
            <a:off x="3182112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2" name="Marcador de Posição do Texto 2"/>
          <p:cNvSpPr>
            <a:spLocks noGrp="1"/>
          </p:cNvSpPr>
          <p:nvPr>
            <p:ph type="body" sz="quarter" idx="29" hasCustomPrompt="1"/>
          </p:nvPr>
        </p:nvSpPr>
        <p:spPr>
          <a:xfrm>
            <a:off x="4582928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8" name="Marcador de Posição do Texto 2"/>
          <p:cNvSpPr>
            <a:spLocks noGrp="1"/>
          </p:cNvSpPr>
          <p:nvPr>
            <p:ph type="body" sz="quarter" idx="35" hasCustomPrompt="1"/>
          </p:nvPr>
        </p:nvSpPr>
        <p:spPr>
          <a:xfrm>
            <a:off x="5976051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4" name="Marcador de Posição do Texto 2"/>
          <p:cNvSpPr>
            <a:spLocks noGrp="1"/>
          </p:cNvSpPr>
          <p:nvPr>
            <p:ph type="body" sz="quarter" idx="41" hasCustomPrompt="1"/>
          </p:nvPr>
        </p:nvSpPr>
        <p:spPr>
          <a:xfrm>
            <a:off x="7379208" y="13716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3" name="Marcador de Posição do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393192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9" name="Marcador de Posição do Texto 2"/>
          <p:cNvSpPr>
            <a:spLocks noGrp="1"/>
          </p:cNvSpPr>
          <p:nvPr>
            <p:ph type="body" sz="quarter" idx="16" hasCustomPrompt="1"/>
          </p:nvPr>
        </p:nvSpPr>
        <p:spPr>
          <a:xfrm>
            <a:off x="1783080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5" name="Marcador de Posição do Texto 2"/>
          <p:cNvSpPr>
            <a:spLocks noGrp="1"/>
          </p:cNvSpPr>
          <p:nvPr>
            <p:ph type="body" sz="quarter" idx="22" hasCustomPrompt="1"/>
          </p:nvPr>
        </p:nvSpPr>
        <p:spPr>
          <a:xfrm>
            <a:off x="3182112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1" name="Marcador de Posição do Texto 2"/>
          <p:cNvSpPr>
            <a:spLocks noGrp="1"/>
          </p:cNvSpPr>
          <p:nvPr>
            <p:ph type="body" sz="quarter" idx="28" hasCustomPrompt="1"/>
          </p:nvPr>
        </p:nvSpPr>
        <p:spPr>
          <a:xfrm>
            <a:off x="4582928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7" name="Marcador de Posição do Texto 2"/>
          <p:cNvSpPr>
            <a:spLocks noGrp="1"/>
          </p:cNvSpPr>
          <p:nvPr>
            <p:ph type="body" sz="quarter" idx="34" hasCustomPrompt="1"/>
          </p:nvPr>
        </p:nvSpPr>
        <p:spPr>
          <a:xfrm>
            <a:off x="5976051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3" name="Marcador de Posição do Texto 2"/>
          <p:cNvSpPr>
            <a:spLocks noGrp="1"/>
          </p:cNvSpPr>
          <p:nvPr>
            <p:ph type="body" sz="quarter" idx="40" hasCustomPrompt="1"/>
          </p:nvPr>
        </p:nvSpPr>
        <p:spPr>
          <a:xfrm>
            <a:off x="7379208" y="22860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5" name="Marcador de Posição do Texto 2"/>
          <p:cNvSpPr>
            <a:spLocks noGrp="1"/>
          </p:cNvSpPr>
          <p:nvPr>
            <p:ph type="body" sz="quarter" idx="12" hasCustomPrompt="1"/>
          </p:nvPr>
        </p:nvSpPr>
        <p:spPr>
          <a:xfrm>
            <a:off x="393192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1" name="Marcador de Posição do Texto 2"/>
          <p:cNvSpPr>
            <a:spLocks noGrp="1"/>
          </p:cNvSpPr>
          <p:nvPr>
            <p:ph type="body" sz="quarter" idx="18" hasCustomPrompt="1"/>
          </p:nvPr>
        </p:nvSpPr>
        <p:spPr>
          <a:xfrm>
            <a:off x="1783080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7" name="Marcador de Posição do Texto 2"/>
          <p:cNvSpPr>
            <a:spLocks noGrp="1"/>
          </p:cNvSpPr>
          <p:nvPr>
            <p:ph type="body" sz="quarter" idx="24" hasCustomPrompt="1"/>
          </p:nvPr>
        </p:nvSpPr>
        <p:spPr>
          <a:xfrm>
            <a:off x="3182112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3" name="Marcador de Posição do Texto 2"/>
          <p:cNvSpPr>
            <a:spLocks noGrp="1"/>
          </p:cNvSpPr>
          <p:nvPr>
            <p:ph type="body" sz="quarter" idx="30" hasCustomPrompt="1"/>
          </p:nvPr>
        </p:nvSpPr>
        <p:spPr>
          <a:xfrm>
            <a:off x="4582928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9" name="Marcador de Posição do Texto 2"/>
          <p:cNvSpPr>
            <a:spLocks noGrp="1"/>
          </p:cNvSpPr>
          <p:nvPr>
            <p:ph type="body" sz="quarter" idx="36" hasCustomPrompt="1"/>
          </p:nvPr>
        </p:nvSpPr>
        <p:spPr>
          <a:xfrm>
            <a:off x="5976051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5" name="Marcador de Posição do Texto 2"/>
          <p:cNvSpPr>
            <a:spLocks noGrp="1"/>
          </p:cNvSpPr>
          <p:nvPr>
            <p:ph type="body" sz="quarter" idx="42" hasCustomPrompt="1"/>
          </p:nvPr>
        </p:nvSpPr>
        <p:spPr>
          <a:xfrm>
            <a:off x="7379208" y="32004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6" name="Marcador de Posição do Texto 2"/>
          <p:cNvSpPr>
            <a:spLocks noGrp="1"/>
          </p:cNvSpPr>
          <p:nvPr>
            <p:ph type="body" sz="quarter" idx="13" hasCustomPrompt="1"/>
          </p:nvPr>
        </p:nvSpPr>
        <p:spPr>
          <a:xfrm>
            <a:off x="393192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2" name="Marcador de Posição do Texto 2"/>
          <p:cNvSpPr>
            <a:spLocks noGrp="1"/>
          </p:cNvSpPr>
          <p:nvPr>
            <p:ph type="body" sz="quarter" idx="19" hasCustomPrompt="1"/>
          </p:nvPr>
        </p:nvSpPr>
        <p:spPr>
          <a:xfrm>
            <a:off x="1783080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8" name="Marcador de Posição do Texto 2"/>
          <p:cNvSpPr>
            <a:spLocks noGrp="1"/>
          </p:cNvSpPr>
          <p:nvPr>
            <p:ph type="body" sz="quarter" idx="25" hasCustomPrompt="1"/>
          </p:nvPr>
        </p:nvSpPr>
        <p:spPr>
          <a:xfrm>
            <a:off x="3182112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4" name="Marcador de Posição do Texto 2"/>
          <p:cNvSpPr>
            <a:spLocks noGrp="1"/>
          </p:cNvSpPr>
          <p:nvPr>
            <p:ph type="body" sz="quarter" idx="31" hasCustomPrompt="1"/>
          </p:nvPr>
        </p:nvSpPr>
        <p:spPr>
          <a:xfrm>
            <a:off x="4582928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0" name="Marcador de Posição do Texto 2"/>
          <p:cNvSpPr>
            <a:spLocks noGrp="1"/>
          </p:cNvSpPr>
          <p:nvPr>
            <p:ph type="body" sz="quarter" idx="37" hasCustomPrompt="1"/>
          </p:nvPr>
        </p:nvSpPr>
        <p:spPr>
          <a:xfrm>
            <a:off x="5976051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6" name="Marcador de Posição do Texto 2"/>
          <p:cNvSpPr>
            <a:spLocks noGrp="1"/>
          </p:cNvSpPr>
          <p:nvPr>
            <p:ph type="body" sz="quarter" idx="43" hasCustomPrompt="1"/>
          </p:nvPr>
        </p:nvSpPr>
        <p:spPr>
          <a:xfrm>
            <a:off x="7379208" y="41148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7" name="Marcador de Posição do Texto 2"/>
          <p:cNvSpPr>
            <a:spLocks noGrp="1"/>
          </p:cNvSpPr>
          <p:nvPr>
            <p:ph type="body" sz="quarter" idx="14" hasCustomPrompt="1"/>
          </p:nvPr>
        </p:nvSpPr>
        <p:spPr>
          <a:xfrm>
            <a:off x="393192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3" name="Marcador de Posição do Texto 2"/>
          <p:cNvSpPr>
            <a:spLocks noGrp="1"/>
          </p:cNvSpPr>
          <p:nvPr>
            <p:ph type="body" sz="quarter" idx="20" hasCustomPrompt="1"/>
          </p:nvPr>
        </p:nvSpPr>
        <p:spPr>
          <a:xfrm>
            <a:off x="1783080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9" name="Marcador de Posição do Texto 2"/>
          <p:cNvSpPr>
            <a:spLocks noGrp="1"/>
          </p:cNvSpPr>
          <p:nvPr>
            <p:ph type="body" sz="quarter" idx="26" hasCustomPrompt="1"/>
          </p:nvPr>
        </p:nvSpPr>
        <p:spPr>
          <a:xfrm>
            <a:off x="3182112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5" name="Marcador de Posição do Texto 2"/>
          <p:cNvSpPr>
            <a:spLocks noGrp="1"/>
          </p:cNvSpPr>
          <p:nvPr>
            <p:ph type="body" sz="quarter" idx="32" hasCustomPrompt="1"/>
          </p:nvPr>
        </p:nvSpPr>
        <p:spPr>
          <a:xfrm>
            <a:off x="4582928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1" name="Marcador de Posição do Texto 2"/>
          <p:cNvSpPr>
            <a:spLocks noGrp="1"/>
          </p:cNvSpPr>
          <p:nvPr>
            <p:ph type="body" sz="quarter" idx="38" hasCustomPrompt="1"/>
          </p:nvPr>
        </p:nvSpPr>
        <p:spPr>
          <a:xfrm>
            <a:off x="5976051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7" name="Marcador de Posição do Texto 2"/>
          <p:cNvSpPr>
            <a:spLocks noGrp="1"/>
          </p:cNvSpPr>
          <p:nvPr>
            <p:ph type="body" sz="quarter" idx="44" hasCustomPrompt="1"/>
          </p:nvPr>
        </p:nvSpPr>
        <p:spPr>
          <a:xfrm>
            <a:off x="7379208" y="5029200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38" name="Marcador de Posição do Texto 2"/>
          <p:cNvSpPr>
            <a:spLocks noGrp="1"/>
          </p:cNvSpPr>
          <p:nvPr>
            <p:ph type="body" sz="quarter" idx="15" hasCustomPrompt="1"/>
          </p:nvPr>
        </p:nvSpPr>
        <p:spPr>
          <a:xfrm>
            <a:off x="393192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44" name="Marcador de Posição do Texto 2"/>
          <p:cNvSpPr>
            <a:spLocks noGrp="1"/>
          </p:cNvSpPr>
          <p:nvPr>
            <p:ph type="body" sz="quarter" idx="21" hasCustomPrompt="1"/>
          </p:nvPr>
        </p:nvSpPr>
        <p:spPr>
          <a:xfrm>
            <a:off x="1783080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0" name="Marcador de Posição do Texto 2"/>
          <p:cNvSpPr>
            <a:spLocks noGrp="1"/>
          </p:cNvSpPr>
          <p:nvPr>
            <p:ph type="body" sz="quarter" idx="27" hasCustomPrompt="1"/>
          </p:nvPr>
        </p:nvSpPr>
        <p:spPr>
          <a:xfrm>
            <a:off x="3182112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56" name="Marcador de Posição do Texto 2"/>
          <p:cNvSpPr>
            <a:spLocks noGrp="1"/>
          </p:cNvSpPr>
          <p:nvPr>
            <p:ph type="body" sz="quarter" idx="33" hasCustomPrompt="1"/>
          </p:nvPr>
        </p:nvSpPr>
        <p:spPr>
          <a:xfrm>
            <a:off x="4582928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2" name="Marcador de Posição do Texto 2"/>
          <p:cNvSpPr>
            <a:spLocks noGrp="1"/>
          </p:cNvSpPr>
          <p:nvPr>
            <p:ph type="body" sz="quarter" idx="39" hasCustomPrompt="1"/>
          </p:nvPr>
        </p:nvSpPr>
        <p:spPr>
          <a:xfrm>
            <a:off x="5976051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68" name="Marcador de Posição do Texto 2"/>
          <p:cNvSpPr>
            <a:spLocks noGrp="1"/>
          </p:cNvSpPr>
          <p:nvPr>
            <p:ph type="body" sz="quarter" idx="45" hasCustomPrompt="1"/>
          </p:nvPr>
        </p:nvSpPr>
        <p:spPr>
          <a:xfrm>
            <a:off x="7379208" y="5952744"/>
            <a:ext cx="1377950" cy="686371"/>
          </a:xfrm>
        </p:spPr>
        <p:txBody>
          <a:bodyPr rtlCol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1pPr>
            <a:lvl2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2pPr>
            <a:lvl3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3pPr>
            <a:lvl4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4pPr>
            <a:lvl5pPr marL="0" indent="0">
              <a:lnSpc>
                <a:spcPct val="85000"/>
              </a:lnSpc>
              <a:spcBef>
                <a:spcPts val="0"/>
              </a:spcBef>
              <a:buNone/>
              <a:defRPr sz="900"/>
            </a:lvl5pPr>
          </a:lstStyle>
          <a:p>
            <a:pPr lvl="0" rtl="0"/>
            <a:r>
              <a:rPr lang="pt-PT" noProof="0" dirty="0" smtClean="0"/>
              <a:t>Clique para adicionar texto</a:t>
            </a:r>
            <a:endParaRPr lang="pt-PT" noProof="0" dirty="0"/>
          </a:p>
        </p:txBody>
      </p:sp>
      <p:sp>
        <p:nvSpPr>
          <p:cNvPr id="2" name="Marcador de Posição da Data 1"/>
          <p:cNvSpPr>
            <a:spLocks noGrp="1"/>
          </p:cNvSpPr>
          <p:nvPr>
            <p:ph type="dt" sz="half" idx="46"/>
          </p:nvPr>
        </p:nvSpPr>
        <p:spPr/>
        <p:txBody>
          <a:bodyPr rtlCol="0"/>
          <a:lstStyle/>
          <a:p>
            <a:pPr rtl="0"/>
            <a:fld id="{1DE4EEF8-B78A-4BC2-91F3-688B911C0302}" type="datetime1">
              <a:rPr lang="pt-PT" noProof="0" smtClean="0"/>
              <a:pPr rtl="0"/>
              <a:t>30/10/2017</a:t>
            </a:fld>
            <a:endParaRPr lang="pt-PT" noProof="0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47"/>
          </p:nvPr>
        </p:nvSpPr>
        <p:spPr/>
        <p:txBody>
          <a:bodyPr rtlCol="0"/>
          <a:lstStyle/>
          <a:p>
            <a:pPr rtl="0"/>
            <a:endParaRPr lang="pt-PT" noProof="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48"/>
          </p:nvPr>
        </p:nvSpPr>
        <p:spPr/>
        <p:txBody>
          <a:bodyPr rtlCol="0"/>
          <a:lstStyle/>
          <a:p>
            <a:pPr rtl="0"/>
            <a:fld id="{53CB5F7B-7C15-41FD-9488-0FCC5C0A130E}" type="slidenum">
              <a:rPr lang="pt-PT" noProof="0" smtClean="0"/>
              <a:pPr rtl="0"/>
              <a:t>‹nº›</a:t>
            </a:fld>
            <a:endParaRPr lang="pt-PT" noProof="0" dirty="0"/>
          </a:p>
        </p:txBody>
      </p:sp>
    </p:spTree>
    <p:extLst>
      <p:ext uri="{BB962C8B-B14F-4D97-AF65-F5344CB8AC3E}">
        <p14:creationId xmlns="" xmlns:p14="http://schemas.microsoft.com/office/powerpoint/2010/main" val="13358707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im_direito"/>
          <p:cNvSpPr/>
          <p:nvPr/>
        </p:nvSpPr>
        <p:spPr>
          <a:xfrm>
            <a:off x="9296400" y="152400"/>
            <a:ext cx="1295400" cy="6553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pt-PT" noProof="0" dirty="0"/>
          </a:p>
        </p:txBody>
      </p:sp>
      <p:sp>
        <p:nvSpPr>
          <p:cNvPr id="85" name="shim_esquerdo"/>
          <p:cNvSpPr/>
          <p:nvPr/>
        </p:nvSpPr>
        <p:spPr>
          <a:xfrm>
            <a:off x="-1447800" y="152400"/>
            <a:ext cx="1295400" cy="65562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pt-PT" noProof="0" dirty="0"/>
          </a:p>
        </p:txBody>
      </p:sp>
      <p:sp>
        <p:nvSpPr>
          <p:cNvPr id="8" name="Retângulo Arredondado 7"/>
          <p:cNvSpPr/>
          <p:nvPr/>
        </p:nvSpPr>
        <p:spPr>
          <a:xfrm>
            <a:off x="126123" y="95251"/>
            <a:ext cx="8870731" cy="6662900"/>
          </a:xfrm>
          <a:prstGeom prst="roundRect">
            <a:avLst>
              <a:gd name="adj" fmla="val 2527"/>
            </a:avLst>
          </a:prstGeom>
          <a:solidFill>
            <a:schemeClr val="bg1"/>
          </a:solidFill>
          <a:ln>
            <a:noFill/>
          </a:ln>
          <a:effectLst>
            <a:innerShdw blurRad="101600" dist="25400" dir="16200000">
              <a:prstClr val="black">
                <a:alpha val="14000"/>
              </a:prstClr>
            </a:innerShdw>
            <a:outerShdw blurRad="635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PT" noProof="0" dirty="0"/>
          </a:p>
        </p:txBody>
      </p:sp>
      <p:grpSp>
        <p:nvGrpSpPr>
          <p:cNvPr id="3618" name="Grupo 3617"/>
          <p:cNvGrpSpPr/>
          <p:nvPr/>
        </p:nvGrpSpPr>
        <p:grpSpPr>
          <a:xfrm>
            <a:off x="379476" y="1242060"/>
            <a:ext cx="8385048" cy="678180"/>
            <a:chOff x="396240" y="1242060"/>
            <a:chExt cx="8347710" cy="678180"/>
          </a:xfrm>
        </p:grpSpPr>
        <p:cxnSp>
          <p:nvCxnSpPr>
            <p:cNvPr id="3665" name="Conexão Reta 3664"/>
            <p:cNvCxnSpPr/>
            <p:nvPr/>
          </p:nvCxnSpPr>
          <p:spPr>
            <a:xfrm>
              <a:off x="396240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6" name="Conexão Reta 3665"/>
            <p:cNvCxnSpPr/>
            <p:nvPr/>
          </p:nvCxnSpPr>
          <p:spPr>
            <a:xfrm>
              <a:off x="1787525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7" name="Conexão Reta 3666"/>
            <p:cNvCxnSpPr/>
            <p:nvPr/>
          </p:nvCxnSpPr>
          <p:spPr>
            <a:xfrm>
              <a:off x="3178810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8" name="Conexão Reta 3667"/>
            <p:cNvCxnSpPr/>
            <p:nvPr/>
          </p:nvCxnSpPr>
          <p:spPr>
            <a:xfrm>
              <a:off x="4570095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9" name="Conexão Reta 3668"/>
            <p:cNvCxnSpPr/>
            <p:nvPr/>
          </p:nvCxnSpPr>
          <p:spPr>
            <a:xfrm>
              <a:off x="5961380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70" name="Conexão Reta 3669"/>
            <p:cNvCxnSpPr/>
            <p:nvPr/>
          </p:nvCxnSpPr>
          <p:spPr>
            <a:xfrm>
              <a:off x="7352665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71" name="Conexão Reta 3670"/>
            <p:cNvCxnSpPr/>
            <p:nvPr/>
          </p:nvCxnSpPr>
          <p:spPr>
            <a:xfrm>
              <a:off x="8743950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19" name="Grupo 3618"/>
          <p:cNvGrpSpPr/>
          <p:nvPr/>
        </p:nvGrpSpPr>
        <p:grpSpPr>
          <a:xfrm>
            <a:off x="379476" y="2163924"/>
            <a:ext cx="8385048" cy="678180"/>
            <a:chOff x="396240" y="1242060"/>
            <a:chExt cx="8347710" cy="678180"/>
          </a:xfrm>
        </p:grpSpPr>
        <p:cxnSp>
          <p:nvCxnSpPr>
            <p:cNvPr id="3658" name="Conexão Reta 3657"/>
            <p:cNvCxnSpPr/>
            <p:nvPr/>
          </p:nvCxnSpPr>
          <p:spPr>
            <a:xfrm>
              <a:off x="396240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9" name="Conexão Reta 3658"/>
            <p:cNvCxnSpPr/>
            <p:nvPr/>
          </p:nvCxnSpPr>
          <p:spPr>
            <a:xfrm>
              <a:off x="1787525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0" name="Conexão Reta 3659"/>
            <p:cNvCxnSpPr/>
            <p:nvPr/>
          </p:nvCxnSpPr>
          <p:spPr>
            <a:xfrm>
              <a:off x="3178810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1" name="Conexão Reta 3660"/>
            <p:cNvCxnSpPr/>
            <p:nvPr/>
          </p:nvCxnSpPr>
          <p:spPr>
            <a:xfrm>
              <a:off x="4570095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2" name="Conexão Reta 3661"/>
            <p:cNvCxnSpPr/>
            <p:nvPr/>
          </p:nvCxnSpPr>
          <p:spPr>
            <a:xfrm>
              <a:off x="5961380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3" name="Conexão Reta 3662"/>
            <p:cNvCxnSpPr/>
            <p:nvPr/>
          </p:nvCxnSpPr>
          <p:spPr>
            <a:xfrm>
              <a:off x="7352665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4" name="Conexão Reta 3663"/>
            <p:cNvCxnSpPr/>
            <p:nvPr/>
          </p:nvCxnSpPr>
          <p:spPr>
            <a:xfrm>
              <a:off x="8743950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20" name="Grupo 3619"/>
          <p:cNvGrpSpPr/>
          <p:nvPr/>
        </p:nvGrpSpPr>
        <p:grpSpPr>
          <a:xfrm>
            <a:off x="379476" y="3085788"/>
            <a:ext cx="8385048" cy="678180"/>
            <a:chOff x="396240" y="1242060"/>
            <a:chExt cx="8347710" cy="678180"/>
          </a:xfrm>
        </p:grpSpPr>
        <p:cxnSp>
          <p:nvCxnSpPr>
            <p:cNvPr id="3651" name="Conexão Reta 3650"/>
            <p:cNvCxnSpPr/>
            <p:nvPr/>
          </p:nvCxnSpPr>
          <p:spPr>
            <a:xfrm>
              <a:off x="396240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2" name="Conexão Reta 3651"/>
            <p:cNvCxnSpPr/>
            <p:nvPr/>
          </p:nvCxnSpPr>
          <p:spPr>
            <a:xfrm>
              <a:off x="1787525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3" name="Conexão Reta 3652"/>
            <p:cNvCxnSpPr/>
            <p:nvPr/>
          </p:nvCxnSpPr>
          <p:spPr>
            <a:xfrm>
              <a:off x="3178810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4" name="Conexão Reta 3653"/>
            <p:cNvCxnSpPr/>
            <p:nvPr/>
          </p:nvCxnSpPr>
          <p:spPr>
            <a:xfrm>
              <a:off x="4570095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5" name="Conexão Reta 3654"/>
            <p:cNvCxnSpPr/>
            <p:nvPr/>
          </p:nvCxnSpPr>
          <p:spPr>
            <a:xfrm>
              <a:off x="5961380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6" name="Conexão Reta 3655"/>
            <p:cNvCxnSpPr/>
            <p:nvPr/>
          </p:nvCxnSpPr>
          <p:spPr>
            <a:xfrm>
              <a:off x="7352665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7" name="Conexão Reta 3656"/>
            <p:cNvCxnSpPr/>
            <p:nvPr/>
          </p:nvCxnSpPr>
          <p:spPr>
            <a:xfrm>
              <a:off x="8743950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21" name="Grupo 3620"/>
          <p:cNvGrpSpPr/>
          <p:nvPr/>
        </p:nvGrpSpPr>
        <p:grpSpPr>
          <a:xfrm>
            <a:off x="379476" y="4007652"/>
            <a:ext cx="8385048" cy="678180"/>
            <a:chOff x="396240" y="1242060"/>
            <a:chExt cx="8347710" cy="678180"/>
          </a:xfrm>
        </p:grpSpPr>
        <p:cxnSp>
          <p:nvCxnSpPr>
            <p:cNvPr id="3644" name="Conexão Reta 3643"/>
            <p:cNvCxnSpPr/>
            <p:nvPr/>
          </p:nvCxnSpPr>
          <p:spPr>
            <a:xfrm>
              <a:off x="396240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5" name="Conexão Reta 3644"/>
            <p:cNvCxnSpPr/>
            <p:nvPr/>
          </p:nvCxnSpPr>
          <p:spPr>
            <a:xfrm>
              <a:off x="1787525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6" name="Conexão Reta 3645"/>
            <p:cNvCxnSpPr/>
            <p:nvPr/>
          </p:nvCxnSpPr>
          <p:spPr>
            <a:xfrm>
              <a:off x="3178810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7" name="Conexão Reta 3646"/>
            <p:cNvCxnSpPr/>
            <p:nvPr/>
          </p:nvCxnSpPr>
          <p:spPr>
            <a:xfrm>
              <a:off x="4570095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8" name="Conexão Reta 3647"/>
            <p:cNvCxnSpPr/>
            <p:nvPr/>
          </p:nvCxnSpPr>
          <p:spPr>
            <a:xfrm>
              <a:off x="5961380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9" name="Conexão Reta 3648"/>
            <p:cNvCxnSpPr/>
            <p:nvPr/>
          </p:nvCxnSpPr>
          <p:spPr>
            <a:xfrm>
              <a:off x="7352665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0" name="Conexão Reta 3649"/>
            <p:cNvCxnSpPr/>
            <p:nvPr/>
          </p:nvCxnSpPr>
          <p:spPr>
            <a:xfrm>
              <a:off x="8743950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22" name="Grupo 3621"/>
          <p:cNvGrpSpPr/>
          <p:nvPr/>
        </p:nvGrpSpPr>
        <p:grpSpPr>
          <a:xfrm>
            <a:off x="379476" y="4929516"/>
            <a:ext cx="8385048" cy="678180"/>
            <a:chOff x="396240" y="1242060"/>
            <a:chExt cx="8347710" cy="678180"/>
          </a:xfrm>
        </p:grpSpPr>
        <p:cxnSp>
          <p:nvCxnSpPr>
            <p:cNvPr id="3637" name="Conexão Reta 3636"/>
            <p:cNvCxnSpPr/>
            <p:nvPr/>
          </p:nvCxnSpPr>
          <p:spPr>
            <a:xfrm>
              <a:off x="396240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38" name="Conexão Reta 3637"/>
            <p:cNvCxnSpPr/>
            <p:nvPr/>
          </p:nvCxnSpPr>
          <p:spPr>
            <a:xfrm>
              <a:off x="1787525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39" name="Conexão Reta 3638"/>
            <p:cNvCxnSpPr/>
            <p:nvPr/>
          </p:nvCxnSpPr>
          <p:spPr>
            <a:xfrm>
              <a:off x="3178810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0" name="Conexão Reta 3639"/>
            <p:cNvCxnSpPr/>
            <p:nvPr/>
          </p:nvCxnSpPr>
          <p:spPr>
            <a:xfrm>
              <a:off x="4570095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1" name="Conexão Reta 3640"/>
            <p:cNvCxnSpPr/>
            <p:nvPr/>
          </p:nvCxnSpPr>
          <p:spPr>
            <a:xfrm>
              <a:off x="5961380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2" name="Conexão Reta 3641"/>
            <p:cNvCxnSpPr/>
            <p:nvPr/>
          </p:nvCxnSpPr>
          <p:spPr>
            <a:xfrm>
              <a:off x="7352665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3" name="Conexão Reta 3642"/>
            <p:cNvCxnSpPr/>
            <p:nvPr/>
          </p:nvCxnSpPr>
          <p:spPr>
            <a:xfrm>
              <a:off x="8743950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23" name="Grupo 3622"/>
          <p:cNvGrpSpPr/>
          <p:nvPr/>
        </p:nvGrpSpPr>
        <p:grpSpPr>
          <a:xfrm>
            <a:off x="379476" y="5851382"/>
            <a:ext cx="8385048" cy="678180"/>
            <a:chOff x="396240" y="1242060"/>
            <a:chExt cx="8347710" cy="678180"/>
          </a:xfrm>
        </p:grpSpPr>
        <p:cxnSp>
          <p:nvCxnSpPr>
            <p:cNvPr id="3630" name="Conexão Reta 3629"/>
            <p:cNvCxnSpPr/>
            <p:nvPr/>
          </p:nvCxnSpPr>
          <p:spPr>
            <a:xfrm>
              <a:off x="396240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31" name="Conexão Reta 3630"/>
            <p:cNvCxnSpPr/>
            <p:nvPr/>
          </p:nvCxnSpPr>
          <p:spPr>
            <a:xfrm>
              <a:off x="1787525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32" name="Conexão Reta 3631"/>
            <p:cNvCxnSpPr/>
            <p:nvPr/>
          </p:nvCxnSpPr>
          <p:spPr>
            <a:xfrm>
              <a:off x="3178810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33" name="Conexão Reta 3632"/>
            <p:cNvCxnSpPr/>
            <p:nvPr/>
          </p:nvCxnSpPr>
          <p:spPr>
            <a:xfrm>
              <a:off x="4570095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34" name="Conexão Reta 3633"/>
            <p:cNvCxnSpPr/>
            <p:nvPr/>
          </p:nvCxnSpPr>
          <p:spPr>
            <a:xfrm>
              <a:off x="5961380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35" name="Conexão Reta 3634"/>
            <p:cNvCxnSpPr/>
            <p:nvPr/>
          </p:nvCxnSpPr>
          <p:spPr>
            <a:xfrm>
              <a:off x="7352665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36" name="Conexão Reta 3635"/>
            <p:cNvCxnSpPr/>
            <p:nvPr/>
          </p:nvCxnSpPr>
          <p:spPr>
            <a:xfrm>
              <a:off x="8743950" y="1242060"/>
              <a:ext cx="0" cy="678180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upo 14"/>
          <p:cNvGrpSpPr/>
          <p:nvPr/>
        </p:nvGrpSpPr>
        <p:grpSpPr>
          <a:xfrm>
            <a:off x="381000" y="944880"/>
            <a:ext cx="8382000" cy="5696712"/>
            <a:chOff x="381000" y="944880"/>
            <a:chExt cx="8382000" cy="5696712"/>
          </a:xfrm>
        </p:grpSpPr>
        <p:grpSp>
          <p:nvGrpSpPr>
            <p:cNvPr id="3617" name="Grupo 3616"/>
            <p:cNvGrpSpPr/>
            <p:nvPr/>
          </p:nvGrpSpPr>
          <p:grpSpPr>
            <a:xfrm>
              <a:off x="381000" y="1143000"/>
              <a:ext cx="8382000" cy="5498592"/>
              <a:chOff x="381000" y="1143000"/>
              <a:chExt cx="8382000" cy="5498592"/>
            </a:xfrm>
          </p:grpSpPr>
          <p:cxnSp>
            <p:nvCxnSpPr>
              <p:cNvPr id="3672" name="Conexão Reta 3671"/>
              <p:cNvCxnSpPr/>
              <p:nvPr/>
            </p:nvCxnSpPr>
            <p:spPr>
              <a:xfrm>
                <a:off x="381000" y="1143000"/>
                <a:ext cx="8382000" cy="0"/>
              </a:xfrm>
              <a:prstGeom prst="line">
                <a:avLst/>
              </a:prstGeom>
              <a:ln w="12700">
                <a:solidFill>
                  <a:schemeClr val="bg2">
                    <a:lumMod val="90000"/>
                  </a:scheme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3" name="Conexão Reta 3672"/>
              <p:cNvCxnSpPr/>
              <p:nvPr/>
            </p:nvCxnSpPr>
            <p:spPr>
              <a:xfrm>
                <a:off x="381000" y="2059432"/>
                <a:ext cx="8382000" cy="0"/>
              </a:xfrm>
              <a:prstGeom prst="line">
                <a:avLst/>
              </a:prstGeom>
              <a:ln w="12700">
                <a:solidFill>
                  <a:schemeClr val="bg2">
                    <a:lumMod val="90000"/>
                  </a:scheme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4" name="Conexão Reta 3673"/>
              <p:cNvCxnSpPr/>
              <p:nvPr/>
            </p:nvCxnSpPr>
            <p:spPr>
              <a:xfrm>
                <a:off x="381000" y="2975864"/>
                <a:ext cx="8382000" cy="0"/>
              </a:xfrm>
              <a:prstGeom prst="line">
                <a:avLst/>
              </a:prstGeom>
              <a:ln w="12700">
                <a:solidFill>
                  <a:schemeClr val="bg2">
                    <a:lumMod val="90000"/>
                  </a:scheme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5" name="Conexão Reta 3674"/>
              <p:cNvCxnSpPr/>
              <p:nvPr/>
            </p:nvCxnSpPr>
            <p:spPr>
              <a:xfrm>
                <a:off x="381000" y="3892296"/>
                <a:ext cx="8382000" cy="0"/>
              </a:xfrm>
              <a:prstGeom prst="line">
                <a:avLst/>
              </a:prstGeom>
              <a:ln w="12700">
                <a:solidFill>
                  <a:schemeClr val="bg2">
                    <a:lumMod val="90000"/>
                  </a:scheme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6" name="Conexão Reta 3675"/>
              <p:cNvCxnSpPr/>
              <p:nvPr/>
            </p:nvCxnSpPr>
            <p:spPr>
              <a:xfrm>
                <a:off x="381000" y="4808728"/>
                <a:ext cx="8382000" cy="0"/>
              </a:xfrm>
              <a:prstGeom prst="line">
                <a:avLst/>
              </a:prstGeom>
              <a:ln w="12700">
                <a:solidFill>
                  <a:schemeClr val="bg2">
                    <a:lumMod val="90000"/>
                  </a:scheme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7" name="Conexão Reta 3676"/>
              <p:cNvCxnSpPr/>
              <p:nvPr/>
            </p:nvCxnSpPr>
            <p:spPr>
              <a:xfrm>
                <a:off x="381000" y="5725160"/>
                <a:ext cx="8382000" cy="0"/>
              </a:xfrm>
              <a:prstGeom prst="line">
                <a:avLst/>
              </a:prstGeom>
              <a:ln w="12700">
                <a:solidFill>
                  <a:schemeClr val="bg2">
                    <a:lumMod val="90000"/>
                  </a:scheme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8" name="Conexão Reta 3677"/>
              <p:cNvCxnSpPr/>
              <p:nvPr/>
            </p:nvCxnSpPr>
            <p:spPr>
              <a:xfrm>
                <a:off x="381000" y="6641592"/>
                <a:ext cx="8382000" cy="0"/>
              </a:xfrm>
              <a:prstGeom prst="line">
                <a:avLst/>
              </a:prstGeom>
              <a:ln w="12700">
                <a:solidFill>
                  <a:schemeClr val="bg2">
                    <a:lumMod val="90000"/>
                  </a:scheme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24" name="Grupo 3623"/>
            <p:cNvGrpSpPr/>
            <p:nvPr/>
          </p:nvGrpSpPr>
          <p:grpSpPr>
            <a:xfrm>
              <a:off x="1776984" y="944880"/>
              <a:ext cx="5590032" cy="128016"/>
              <a:chOff x="1787525" y="944880"/>
              <a:chExt cx="5565140" cy="128016"/>
            </a:xfrm>
          </p:grpSpPr>
          <p:cxnSp>
            <p:nvCxnSpPr>
              <p:cNvPr id="3625" name="Conexão Reta 3624"/>
              <p:cNvCxnSpPr/>
              <p:nvPr/>
            </p:nvCxnSpPr>
            <p:spPr>
              <a:xfrm>
                <a:off x="1787525" y="944880"/>
                <a:ext cx="0" cy="128016"/>
              </a:xfrm>
              <a:prstGeom prst="line">
                <a:avLst/>
              </a:prstGeom>
              <a:ln w="12700">
                <a:solidFill>
                  <a:schemeClr val="bg2">
                    <a:lumMod val="90000"/>
                  </a:scheme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26" name="Conexão Reta 3625"/>
              <p:cNvCxnSpPr/>
              <p:nvPr/>
            </p:nvCxnSpPr>
            <p:spPr>
              <a:xfrm>
                <a:off x="3178810" y="944880"/>
                <a:ext cx="0" cy="128016"/>
              </a:xfrm>
              <a:prstGeom prst="line">
                <a:avLst/>
              </a:prstGeom>
              <a:ln w="12700">
                <a:solidFill>
                  <a:schemeClr val="bg2">
                    <a:lumMod val="90000"/>
                  </a:scheme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27" name="Conexão Reta 3626"/>
              <p:cNvCxnSpPr/>
              <p:nvPr/>
            </p:nvCxnSpPr>
            <p:spPr>
              <a:xfrm>
                <a:off x="4570095" y="944880"/>
                <a:ext cx="0" cy="128016"/>
              </a:xfrm>
              <a:prstGeom prst="line">
                <a:avLst/>
              </a:prstGeom>
              <a:ln w="12700">
                <a:solidFill>
                  <a:schemeClr val="bg2">
                    <a:lumMod val="90000"/>
                  </a:scheme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28" name="Conexão Reta 3627"/>
              <p:cNvCxnSpPr/>
              <p:nvPr/>
            </p:nvCxnSpPr>
            <p:spPr>
              <a:xfrm>
                <a:off x="5961380" y="944880"/>
                <a:ext cx="0" cy="128016"/>
              </a:xfrm>
              <a:prstGeom prst="line">
                <a:avLst/>
              </a:prstGeom>
              <a:ln w="12700">
                <a:solidFill>
                  <a:schemeClr val="bg2">
                    <a:lumMod val="90000"/>
                  </a:scheme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29" name="Conexão Reta 3628"/>
              <p:cNvCxnSpPr/>
              <p:nvPr/>
            </p:nvCxnSpPr>
            <p:spPr>
              <a:xfrm>
                <a:off x="7352665" y="944880"/>
                <a:ext cx="0" cy="128016"/>
              </a:xfrm>
              <a:prstGeom prst="line">
                <a:avLst/>
              </a:prstGeom>
              <a:ln w="12700">
                <a:solidFill>
                  <a:schemeClr val="bg2">
                    <a:lumMod val="90000"/>
                  </a:scheme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anel direito"/>
          <p:cNvGrpSpPr/>
          <p:nvPr/>
        </p:nvGrpSpPr>
        <p:grpSpPr>
          <a:xfrm>
            <a:off x="8701801" y="0"/>
            <a:ext cx="145110" cy="336423"/>
            <a:chOff x="8654176" y="0"/>
            <a:chExt cx="145110" cy="336423"/>
          </a:xfrm>
        </p:grpSpPr>
        <p:sp>
          <p:nvSpPr>
            <p:cNvPr id="29" name="Oval 28"/>
            <p:cNvSpPr/>
            <p:nvPr/>
          </p:nvSpPr>
          <p:spPr>
            <a:xfrm>
              <a:off x="8654176" y="199263"/>
              <a:ext cx="137160" cy="13716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pt-PT" noProof="0" dirty="0"/>
            </a:p>
          </p:txBody>
        </p:sp>
        <p:pic>
          <p:nvPicPr>
            <p:cNvPr id="1061" name="Imagem 37"/>
            <p:cNvPicPr>
              <a:picLocks noChangeAspect="1" noChangeArrowheads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40519"/>
            <a:stretch/>
          </p:blipFill>
          <p:spPr bwMode="auto">
            <a:xfrm>
              <a:off x="8655848" y="0"/>
              <a:ext cx="143438" cy="335588"/>
            </a:xfrm>
            <a:prstGeom prst="rect">
              <a:avLst/>
            </a:prstGeom>
            <a:noFill/>
            <a:ln>
              <a:noFill/>
            </a:ln>
            <a:effectLst>
              <a:outerShdw blurRad="114300" dir="600000" algn="ctr" rotWithShape="0">
                <a:schemeClr val="bg2">
                  <a:alpha val="33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anel esquerdo"/>
          <p:cNvGrpSpPr/>
          <p:nvPr/>
        </p:nvGrpSpPr>
        <p:grpSpPr>
          <a:xfrm>
            <a:off x="301625" y="0"/>
            <a:ext cx="144654" cy="336423"/>
            <a:chOff x="349250" y="0"/>
            <a:chExt cx="144654" cy="336423"/>
          </a:xfrm>
        </p:grpSpPr>
        <p:sp>
          <p:nvSpPr>
            <p:cNvPr id="27" name="Oval 26"/>
            <p:cNvSpPr/>
            <p:nvPr/>
          </p:nvSpPr>
          <p:spPr>
            <a:xfrm>
              <a:off x="349250" y="199263"/>
              <a:ext cx="137160" cy="13716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pt-PT" noProof="0" dirty="0"/>
            </a:p>
          </p:txBody>
        </p:sp>
        <p:pic>
          <p:nvPicPr>
            <p:cNvPr id="48" name="Imagem 37"/>
            <p:cNvPicPr>
              <a:picLocks noChangeAspect="1" noChangeArrowheads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40519"/>
            <a:stretch/>
          </p:blipFill>
          <p:spPr bwMode="auto">
            <a:xfrm>
              <a:off x="350466" y="0"/>
              <a:ext cx="143438" cy="335588"/>
            </a:xfrm>
            <a:prstGeom prst="rect">
              <a:avLst/>
            </a:prstGeom>
            <a:noFill/>
            <a:ln>
              <a:noFill/>
            </a:ln>
            <a:effectLst>
              <a:outerShdw blurRad="114300" dir="600000" algn="ctr" rotWithShape="0">
                <a:schemeClr val="bg2">
                  <a:alpha val="33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42" name="Caixa de Texto 1841"/>
          <p:cNvSpPr txBox="1"/>
          <p:nvPr/>
        </p:nvSpPr>
        <p:spPr>
          <a:xfrm>
            <a:off x="588581" y="895350"/>
            <a:ext cx="1224000" cy="244602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ctr" rtl="0"/>
            <a:r>
              <a:rPr lang="pt-PT" sz="1200" b="1" noProof="0" dirty="0" smtClean="0">
                <a:solidFill>
                  <a:schemeClr val="accent1"/>
                </a:solidFill>
              </a:rPr>
              <a:t>SEGUNDA-FEIRA</a:t>
            </a:r>
            <a:endParaRPr lang="pt-PT" sz="1200" b="1" noProof="0" dirty="0">
              <a:solidFill>
                <a:schemeClr val="accent1"/>
              </a:solidFill>
            </a:endParaRPr>
          </a:p>
        </p:txBody>
      </p:sp>
      <p:sp>
        <p:nvSpPr>
          <p:cNvPr id="1843" name="Caixa de Texto 1842"/>
          <p:cNvSpPr txBox="1"/>
          <p:nvPr/>
        </p:nvSpPr>
        <p:spPr>
          <a:xfrm>
            <a:off x="1981200" y="895350"/>
            <a:ext cx="1224000" cy="244602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ctr" rtl="0"/>
            <a:r>
              <a:rPr lang="pt-PT" sz="1200" b="1" noProof="0" dirty="0" smtClean="0">
                <a:solidFill>
                  <a:schemeClr val="accent1"/>
                </a:solidFill>
              </a:rPr>
              <a:t>TERÇA-FEIRA</a:t>
            </a:r>
            <a:endParaRPr lang="pt-PT" sz="1200" b="1" noProof="0" dirty="0">
              <a:solidFill>
                <a:schemeClr val="accent1"/>
              </a:solidFill>
            </a:endParaRPr>
          </a:p>
        </p:txBody>
      </p:sp>
      <p:sp>
        <p:nvSpPr>
          <p:cNvPr id="1844" name="Caixa de Texto 1843"/>
          <p:cNvSpPr txBox="1"/>
          <p:nvPr/>
        </p:nvSpPr>
        <p:spPr>
          <a:xfrm>
            <a:off x="3255580" y="895350"/>
            <a:ext cx="1224000" cy="244602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ctr" rtl="0"/>
            <a:r>
              <a:rPr lang="pt-PT" sz="1200" b="1" noProof="0" dirty="0" smtClean="0">
                <a:solidFill>
                  <a:schemeClr val="accent1"/>
                </a:solidFill>
              </a:rPr>
              <a:t>QUARTA-FEIRA</a:t>
            </a:r>
            <a:endParaRPr lang="pt-PT" sz="1200" b="1" noProof="0" dirty="0">
              <a:solidFill>
                <a:schemeClr val="accent1"/>
              </a:solidFill>
            </a:endParaRPr>
          </a:p>
        </p:txBody>
      </p:sp>
      <p:sp>
        <p:nvSpPr>
          <p:cNvPr id="1845" name="Caixa de Texto 1844"/>
          <p:cNvSpPr txBox="1"/>
          <p:nvPr/>
        </p:nvSpPr>
        <p:spPr>
          <a:xfrm>
            <a:off x="4755930" y="895350"/>
            <a:ext cx="1224000" cy="244602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ctr" rtl="0"/>
            <a:r>
              <a:rPr lang="pt-PT" sz="1200" b="1" noProof="0" dirty="0" smtClean="0">
                <a:solidFill>
                  <a:schemeClr val="accent1"/>
                </a:solidFill>
              </a:rPr>
              <a:t>QUINTA-FEIRA</a:t>
            </a:r>
            <a:endParaRPr lang="pt-PT" sz="1200" b="1" noProof="0" dirty="0">
              <a:solidFill>
                <a:schemeClr val="accent1"/>
              </a:solidFill>
            </a:endParaRPr>
          </a:p>
        </p:txBody>
      </p:sp>
      <p:sp>
        <p:nvSpPr>
          <p:cNvPr id="1846" name="Caixa de Texto 1845"/>
          <p:cNvSpPr txBox="1"/>
          <p:nvPr/>
        </p:nvSpPr>
        <p:spPr>
          <a:xfrm>
            <a:off x="6172200" y="895350"/>
            <a:ext cx="1224000" cy="244602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ctr" rtl="0"/>
            <a:r>
              <a:rPr lang="pt-PT" sz="1200" b="1" noProof="0" dirty="0" smtClean="0">
                <a:solidFill>
                  <a:schemeClr val="accent1"/>
                </a:solidFill>
              </a:rPr>
              <a:t>SEXTA-FEIRA</a:t>
            </a:r>
            <a:endParaRPr lang="pt-PT" sz="1200" b="1" noProof="0" dirty="0">
              <a:solidFill>
                <a:schemeClr val="accent1"/>
              </a:solidFill>
            </a:endParaRPr>
          </a:p>
        </p:txBody>
      </p:sp>
      <p:sp>
        <p:nvSpPr>
          <p:cNvPr id="1847" name="Caixa de Texto 1846"/>
          <p:cNvSpPr txBox="1"/>
          <p:nvPr/>
        </p:nvSpPr>
        <p:spPr>
          <a:xfrm>
            <a:off x="7522779" y="895350"/>
            <a:ext cx="1224000" cy="244602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ctr" rtl="0"/>
            <a:r>
              <a:rPr lang="pt-PT" sz="1200" b="1" noProof="0" dirty="0" smtClean="0">
                <a:solidFill>
                  <a:schemeClr val="accent1"/>
                </a:solidFill>
              </a:rPr>
              <a:t>SÁB/DOM</a:t>
            </a:r>
            <a:endParaRPr lang="pt-PT" sz="1200" b="1" noProof="0" dirty="0">
              <a:solidFill>
                <a:schemeClr val="accent1"/>
              </a:solidFill>
            </a:endParaRPr>
          </a:p>
        </p:txBody>
      </p:sp>
      <p:sp>
        <p:nvSpPr>
          <p:cNvPr id="49" name="Caixa de Texto 48"/>
          <p:cNvSpPr txBox="1"/>
          <p:nvPr/>
        </p:nvSpPr>
        <p:spPr>
          <a:xfrm>
            <a:off x="7708506" y="423787"/>
            <a:ext cx="1014250" cy="384048"/>
          </a:xfrm>
          <a:prstGeom prst="rect">
            <a:avLst/>
          </a:prstGeom>
          <a:noFill/>
        </p:spPr>
        <p:txBody>
          <a:bodyPr wrap="square" tIns="0" bIns="0" rtlCol="0" anchor="ctr">
            <a:noAutofit/>
          </a:bodyPr>
          <a:lstStyle/>
          <a:p>
            <a:pPr algn="r" rtl="0"/>
            <a:r>
              <a:rPr lang="pt-PT" sz="2400" noProof="0" dirty="0" smtClean="0">
                <a:solidFill>
                  <a:schemeClr val="accent1"/>
                </a:solidFill>
              </a:rPr>
              <a:t>2017</a:t>
            </a:r>
            <a:endParaRPr lang="pt-PT" sz="2400" noProof="0" dirty="0">
              <a:solidFill>
                <a:schemeClr val="accent1"/>
              </a:solidFill>
            </a:endParaRPr>
          </a:p>
        </p:txBody>
      </p:sp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358775" y="152400"/>
            <a:ext cx="8382000" cy="699042"/>
          </a:xfrm>
          <a:prstGeom prst="rect">
            <a:avLst/>
          </a:prstGeom>
        </p:spPr>
        <p:txBody>
          <a:bodyPr vert="horz" lIns="91440" tIns="0" rIns="91440" bIns="0" rtlCol="0" anchor="b">
            <a:noAutofit/>
          </a:bodyPr>
          <a:lstStyle/>
          <a:p>
            <a:pPr rtl="0"/>
            <a:r>
              <a:rPr lang="pt-PT" dirty="0" smtClean="0"/>
              <a:t>Clique para editar o estilo</a:t>
            </a:r>
            <a:endParaRPr lang="pt-PT" noProof="0" dirty="0"/>
          </a:p>
        </p:txBody>
      </p:sp>
      <p:sp>
        <p:nvSpPr>
          <p:cNvPr id="3" name="Marcador de Posição do Texto 2" hidden="1"/>
          <p:cNvSpPr>
            <a:spLocks noGrp="1"/>
          </p:cNvSpPr>
          <p:nvPr>
            <p:ph type="body" idx="1"/>
          </p:nvPr>
        </p:nvSpPr>
        <p:spPr>
          <a:xfrm>
            <a:off x="381000" y="1143000"/>
            <a:ext cx="8382000" cy="5486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dirty="0" smtClean="0"/>
              <a:t>Editar os estilos de texto do Modelo Global</a:t>
            </a:r>
          </a:p>
          <a:p>
            <a:pPr lvl="1" rtl="0"/>
            <a:r>
              <a:rPr lang="pt-PT" noProof="0" dirty="0" smtClean="0"/>
              <a:t>Segundo nível</a:t>
            </a:r>
          </a:p>
          <a:p>
            <a:pPr lvl="2" rtl="0"/>
            <a:r>
              <a:rPr lang="pt-PT" noProof="0" dirty="0" smtClean="0"/>
              <a:t>Terceiro nível</a:t>
            </a:r>
          </a:p>
          <a:p>
            <a:pPr lvl="3" rtl="0"/>
            <a:r>
              <a:rPr lang="pt-PT" noProof="0" dirty="0" smtClean="0"/>
              <a:t>Quarto nível</a:t>
            </a:r>
          </a:p>
          <a:p>
            <a:pPr lvl="4" rtl="0"/>
            <a:r>
              <a:rPr lang="pt-PT" noProof="0" dirty="0" smtClean="0"/>
              <a:t>Quinto nível</a:t>
            </a:r>
            <a:endParaRPr lang="pt-PT" noProof="0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381000" y="6619100"/>
            <a:ext cx="2133600" cy="1828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solidFill>
                  <a:schemeClr val="accent1"/>
                </a:solidFill>
              </a:defRPr>
            </a:lvl1pPr>
          </a:lstStyle>
          <a:p>
            <a:pPr rtl="0"/>
            <a:fld id="{20C3FBEB-C078-4C7A-B1DA-08B92BD21AA6}" type="datetime1">
              <a:rPr lang="pt-PT" noProof="0" smtClean="0"/>
              <a:pPr rtl="0"/>
              <a:t>30/10/2017</a:t>
            </a:fld>
            <a:endParaRPr lang="pt-PT" noProof="0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619100"/>
            <a:ext cx="2895600" cy="1828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800">
                <a:solidFill>
                  <a:schemeClr val="accent1"/>
                </a:solidFill>
              </a:defRPr>
            </a:lvl1pPr>
          </a:lstStyle>
          <a:p>
            <a:pPr rtl="0"/>
            <a:endParaRPr lang="pt-PT" noProof="0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629400" y="6619100"/>
            <a:ext cx="2133600" cy="1828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accent1"/>
                </a:solidFill>
              </a:defRPr>
            </a:lvl1pPr>
          </a:lstStyle>
          <a:p>
            <a:pPr rtl="0"/>
            <a:fld id="{53CB5F7B-7C15-41FD-9488-0FCC5C0A130E}" type="slidenum">
              <a:rPr lang="pt-PT" noProof="0" smtClean="0"/>
              <a:pPr rtl="0"/>
              <a:t>‹nº›</a:t>
            </a:fld>
            <a:endParaRPr lang="pt-PT" noProof="0" dirty="0"/>
          </a:p>
        </p:txBody>
      </p:sp>
      <p:sp>
        <p:nvSpPr>
          <p:cNvPr id="86" name="Texto Informativo"/>
          <p:cNvSpPr/>
          <p:nvPr/>
        </p:nvSpPr>
        <p:spPr>
          <a:xfrm>
            <a:off x="9296400" y="-26670"/>
            <a:ext cx="1143000" cy="6858000"/>
          </a:xfrm>
          <a:prstGeom prst="roundRect">
            <a:avLst>
              <a:gd name="adj" fmla="val 6795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rtl="0">
              <a:spcBef>
                <a:spcPts val="1200"/>
              </a:spcBef>
            </a:pPr>
            <a:r>
              <a:rPr lang="pt-PT" sz="1100" b="1" i="1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Nota: </a:t>
            </a:r>
          </a:p>
          <a:p>
            <a:pPr rtl="0">
              <a:spcBef>
                <a:spcPts val="1200"/>
              </a:spcBef>
            </a:pPr>
            <a:r>
              <a:rPr lang="pt-PT" sz="1100" b="1" i="1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pode imprimir este modelo para utilizar como um calendário de parede. Também pode copiar o diapositivo para qualquer mês para adicionar à sua própria apresentação.</a:t>
            </a:r>
          </a:p>
        </p:txBody>
      </p:sp>
    </p:spTree>
    <p:extLst>
      <p:ext uri="{BB962C8B-B14F-4D97-AF65-F5344CB8AC3E}">
        <p14:creationId xmlns="" xmlns:p14="http://schemas.microsoft.com/office/powerpoint/2010/main" val="3081772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73" r:id="rId8"/>
    <p:sldLayoutId id="2147483667" r:id="rId9"/>
    <p:sldLayoutId id="2147483668" r:id="rId10"/>
    <p:sldLayoutId id="2147483674" r:id="rId11"/>
    <p:sldLayoutId id="2147483675" r:id="rId12"/>
    <p:sldLayoutId id="2147483676" r:id="rId13"/>
    <p:sldLayoutId id="2147483677" r:id="rId14"/>
    <p:sldLayoutId id="2147483678" r:id="rId15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5425" indent="-228600" algn="l" defTabSz="914400" rtl="0" eaLnBrk="1" latinLnBrk="0" hangingPunct="1">
        <a:spcBef>
          <a:spcPts val="1600"/>
        </a:spcBef>
        <a:buClr>
          <a:schemeClr val="tx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ts val="600"/>
        </a:spcBef>
        <a:buClr>
          <a:schemeClr val="tx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2728" indent="-228600" algn="l" defTabSz="914400" rtl="0" eaLnBrk="1" latinLnBrk="0" hangingPunct="1">
        <a:spcBef>
          <a:spcPts val="600"/>
        </a:spcBef>
        <a:buClr>
          <a:schemeClr val="tx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764792" indent="-228600" algn="l" defTabSz="914400" rtl="0" eaLnBrk="1" latinLnBrk="0" hangingPunct="1">
        <a:spcBef>
          <a:spcPts val="600"/>
        </a:spcBef>
        <a:buClr>
          <a:schemeClr val="tx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276856" indent="-228600" algn="l" defTabSz="914400" rtl="0" eaLnBrk="1" latinLnBrk="0" hangingPunct="1">
        <a:spcBef>
          <a:spcPts val="600"/>
        </a:spcBef>
        <a:buClr>
          <a:schemeClr val="tx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788920" indent="-228600" algn="l" defTabSz="914400" rtl="0" eaLnBrk="1" latinLnBrk="0" hangingPunct="1">
        <a:spcBef>
          <a:spcPts val="600"/>
        </a:spcBef>
        <a:buClr>
          <a:schemeClr val="tx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3300984" indent="-228600" algn="l" defTabSz="914400" rtl="0" eaLnBrk="1" latinLnBrk="0" hangingPunct="1">
        <a:spcBef>
          <a:spcPts val="600"/>
        </a:spcBef>
        <a:buClr>
          <a:schemeClr val="tx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813048" indent="-228600" algn="l" defTabSz="914400" rtl="0" eaLnBrk="1" latinLnBrk="0" hangingPunct="1">
        <a:spcBef>
          <a:spcPts val="600"/>
        </a:spcBef>
        <a:buClr>
          <a:schemeClr val="tx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4325112" indent="-228600" algn="l" defTabSz="914400" rtl="0" eaLnBrk="1" latinLnBrk="0" hangingPunct="1">
        <a:spcBef>
          <a:spcPts val="600"/>
        </a:spcBef>
        <a:buClr>
          <a:schemeClr val="tx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Marcador de Posição do Texto 40"/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47" name="Marcador de Posição do Texto 46"/>
          <p:cNvSpPr>
            <a:spLocks noGrp="1"/>
          </p:cNvSpPr>
          <p:nvPr>
            <p:ph type="body" sz="quarter" idx="17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53" name="Marcador de Posição do Texto 52"/>
          <p:cNvSpPr>
            <a:spLocks noGrp="1"/>
          </p:cNvSpPr>
          <p:nvPr>
            <p:ph type="body" sz="quarter" idx="23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59" name="Marcador de Posição do Texto 58"/>
          <p:cNvSpPr>
            <a:spLocks noGrp="1"/>
          </p:cNvSpPr>
          <p:nvPr>
            <p:ph type="body" sz="quarter" idx="29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65" name="Marcador de Posição do Texto 64"/>
          <p:cNvSpPr>
            <a:spLocks noGrp="1"/>
          </p:cNvSpPr>
          <p:nvPr>
            <p:ph type="body" sz="quarter" idx="35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71" name="Marcador de Posição do Texto 70"/>
          <p:cNvSpPr>
            <a:spLocks noGrp="1"/>
          </p:cNvSpPr>
          <p:nvPr>
            <p:ph type="body" sz="quarter" idx="41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40" name="Marcador de Posição do Texto 39"/>
          <p:cNvSpPr>
            <a:spLocks noGrp="1"/>
          </p:cNvSpPr>
          <p:nvPr>
            <p:ph type="body" sz="quarter" idx="10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46" name="Marcador de Posição do Texto 45"/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52" name="Marcador de Posição do Texto 51"/>
          <p:cNvSpPr>
            <a:spLocks noGrp="1"/>
          </p:cNvSpPr>
          <p:nvPr>
            <p:ph type="body" sz="quarter" idx="22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58" name="Marcador de Posição do Texto 57"/>
          <p:cNvSpPr>
            <a:spLocks noGrp="1"/>
          </p:cNvSpPr>
          <p:nvPr>
            <p:ph type="body" sz="quarter" idx="28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64" name="Marcador de Posição do Texto 63"/>
          <p:cNvSpPr>
            <a:spLocks noGrp="1"/>
          </p:cNvSpPr>
          <p:nvPr>
            <p:ph type="body" sz="quarter" idx="34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70" name="Marcador de Posição do Texto 69"/>
          <p:cNvSpPr>
            <a:spLocks noGrp="1"/>
          </p:cNvSpPr>
          <p:nvPr>
            <p:ph type="body" sz="quarter" idx="40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42" name="Marcador de Posição do Texto 41"/>
          <p:cNvSpPr>
            <a:spLocks noGrp="1"/>
          </p:cNvSpPr>
          <p:nvPr>
            <p:ph type="body" sz="quarter" idx="12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48" name="Marcador de Posição do Texto 47"/>
          <p:cNvSpPr>
            <a:spLocks noGrp="1"/>
          </p:cNvSpPr>
          <p:nvPr>
            <p:ph type="body" sz="quarter" idx="18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54" name="Marcador de Posição do Texto 53"/>
          <p:cNvSpPr>
            <a:spLocks noGrp="1"/>
          </p:cNvSpPr>
          <p:nvPr>
            <p:ph type="body" sz="quarter" idx="24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60" name="Marcador de Posição do Texto 59"/>
          <p:cNvSpPr>
            <a:spLocks noGrp="1"/>
          </p:cNvSpPr>
          <p:nvPr>
            <p:ph type="body" sz="quarter" idx="30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66" name="Marcador de Posição do Texto 65"/>
          <p:cNvSpPr>
            <a:spLocks noGrp="1"/>
          </p:cNvSpPr>
          <p:nvPr>
            <p:ph type="body" sz="quarter" idx="36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72" name="Marcador de Posição do Texto 71"/>
          <p:cNvSpPr>
            <a:spLocks noGrp="1"/>
          </p:cNvSpPr>
          <p:nvPr>
            <p:ph type="body" sz="quarter" idx="42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43" name="Marcador de Posição do Texto 42"/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49" name="Marcador de Posição do Texto 48"/>
          <p:cNvSpPr>
            <a:spLocks noGrp="1"/>
          </p:cNvSpPr>
          <p:nvPr>
            <p:ph type="body" sz="quarter" idx="19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55" name="Marcador de Posição do Texto 54"/>
          <p:cNvSpPr>
            <a:spLocks noGrp="1"/>
          </p:cNvSpPr>
          <p:nvPr>
            <p:ph type="body" sz="quarter" idx="25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61" name="Marcador de Posição do Texto 60"/>
          <p:cNvSpPr>
            <a:spLocks noGrp="1"/>
          </p:cNvSpPr>
          <p:nvPr>
            <p:ph type="body" sz="quarter" idx="31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67" name="Marcador de Posição do Texto 66"/>
          <p:cNvSpPr>
            <a:spLocks noGrp="1"/>
          </p:cNvSpPr>
          <p:nvPr>
            <p:ph type="body" sz="quarter" idx="37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73" name="Marcador de Posição do Texto 72"/>
          <p:cNvSpPr>
            <a:spLocks noGrp="1"/>
          </p:cNvSpPr>
          <p:nvPr>
            <p:ph type="body" sz="quarter" idx="43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44" name="Marcador de Posição do Texto 43"/>
          <p:cNvSpPr>
            <a:spLocks noGrp="1"/>
          </p:cNvSpPr>
          <p:nvPr>
            <p:ph type="body" sz="quarter" idx="14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50" name="Marcador de Posição do Texto 49"/>
          <p:cNvSpPr>
            <a:spLocks noGrp="1"/>
          </p:cNvSpPr>
          <p:nvPr>
            <p:ph type="body" sz="quarter" idx="20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56" name="Marcador de Posição do Texto 55"/>
          <p:cNvSpPr>
            <a:spLocks noGrp="1"/>
          </p:cNvSpPr>
          <p:nvPr>
            <p:ph type="body" sz="quarter" idx="26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62" name="Marcador de Posição do Texto 61"/>
          <p:cNvSpPr>
            <a:spLocks noGrp="1"/>
          </p:cNvSpPr>
          <p:nvPr>
            <p:ph type="body" sz="quarter" idx="32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68" name="Marcador de Posição do Texto 67"/>
          <p:cNvSpPr>
            <a:spLocks noGrp="1"/>
          </p:cNvSpPr>
          <p:nvPr>
            <p:ph type="body" sz="quarter" idx="38"/>
          </p:nvPr>
        </p:nvSpPr>
        <p:spPr>
          <a:solidFill>
            <a:schemeClr val="accent4">
              <a:lumMod val="75000"/>
            </a:schemeClr>
          </a:solidFill>
        </p:spPr>
        <p:txBody>
          <a:bodyPr rtlCol="0"/>
          <a:lstStyle/>
          <a:p>
            <a:pPr rtl="0"/>
            <a:r>
              <a:rPr lang="pt-PT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17.00 – 18.00  - EB1/PE Campanário </a:t>
            </a:r>
            <a:endParaRPr lang="pt-PT" dirty="0">
              <a:solidFill>
                <a:schemeClr val="tx2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4" name="Marcador de Posição do Texto 73"/>
          <p:cNvSpPr>
            <a:spLocks noGrp="1"/>
          </p:cNvSpPr>
          <p:nvPr>
            <p:ph type="body" sz="quarter" idx="44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45" name="Marcador de Posição do Texto 44"/>
          <p:cNvSpPr>
            <a:spLocks noGrp="1"/>
          </p:cNvSpPr>
          <p:nvPr>
            <p:ph type="body" sz="quarter" idx="15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51" name="Marcador de Posição do Texto 50"/>
          <p:cNvSpPr>
            <a:spLocks noGrp="1"/>
          </p:cNvSpPr>
          <p:nvPr>
            <p:ph type="body" sz="quarter" idx="21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57" name="Marcador de Posição do Texto 56"/>
          <p:cNvSpPr>
            <a:spLocks noGrp="1"/>
          </p:cNvSpPr>
          <p:nvPr>
            <p:ph type="body" sz="quarter" idx="27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63" name="Marcador de Posição do Texto 62"/>
          <p:cNvSpPr>
            <a:spLocks noGrp="1"/>
          </p:cNvSpPr>
          <p:nvPr>
            <p:ph type="body" sz="quarter" idx="33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69" name="Marcador de Posição do Texto 68"/>
          <p:cNvSpPr>
            <a:spLocks noGrp="1"/>
          </p:cNvSpPr>
          <p:nvPr>
            <p:ph type="body" sz="quarter" idx="39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75" name="Marcador de Posição do Texto 74"/>
          <p:cNvSpPr>
            <a:spLocks noGrp="1"/>
          </p:cNvSpPr>
          <p:nvPr>
            <p:ph type="body" sz="quarter" idx="45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</p:spTree>
    <p:extLst>
      <p:ext uri="{BB962C8B-B14F-4D97-AF65-F5344CB8AC3E}">
        <p14:creationId xmlns="" xmlns:p14="http://schemas.microsoft.com/office/powerpoint/2010/main" val="40230076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o Texto 2"/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9" name="Marcador de Posição do Texto 8"/>
          <p:cNvSpPr>
            <a:spLocks noGrp="1"/>
          </p:cNvSpPr>
          <p:nvPr>
            <p:ph type="body" sz="quarter" idx="17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15" name="Marcador de Posição do Texto 14"/>
          <p:cNvSpPr>
            <a:spLocks noGrp="1"/>
          </p:cNvSpPr>
          <p:nvPr>
            <p:ph type="body" sz="quarter" idx="23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21" name="Marcador de Posição do Texto 20"/>
          <p:cNvSpPr>
            <a:spLocks noGrp="1"/>
          </p:cNvSpPr>
          <p:nvPr>
            <p:ph type="body" sz="quarter" idx="29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27" name="Marcador de Posição do Texto 26"/>
          <p:cNvSpPr>
            <a:spLocks noGrp="1"/>
          </p:cNvSpPr>
          <p:nvPr>
            <p:ph type="body" sz="quarter" idx="35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33" name="Marcador de Posição do Texto 32"/>
          <p:cNvSpPr>
            <a:spLocks noGrp="1"/>
          </p:cNvSpPr>
          <p:nvPr>
            <p:ph type="body" sz="quarter" idx="41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2" name="Marcador de Posição do Texto 1"/>
          <p:cNvSpPr>
            <a:spLocks noGrp="1"/>
          </p:cNvSpPr>
          <p:nvPr>
            <p:ph type="body" sz="quarter" idx="10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14" name="Marcador de Posição do Texto 13"/>
          <p:cNvSpPr>
            <a:spLocks noGrp="1"/>
          </p:cNvSpPr>
          <p:nvPr>
            <p:ph type="body" sz="quarter" idx="22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20" name="Marcador de Posição do Texto 19"/>
          <p:cNvSpPr>
            <a:spLocks noGrp="1"/>
          </p:cNvSpPr>
          <p:nvPr>
            <p:ph type="body" sz="quarter" idx="28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 rtlCol="0"/>
          <a:lstStyle/>
          <a:p>
            <a:pPr algn="ctr" rtl="0"/>
            <a:endParaRPr lang="pt-PT" b="1" dirty="0" smtClean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pPr algn="ctr" rtl="0"/>
            <a:endParaRPr lang="pt-PT" b="1" dirty="0" smtClean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pPr algn="ctr" rtl="0"/>
            <a:r>
              <a:rPr lang="pt-PT" b="1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FERIADO</a:t>
            </a:r>
            <a:endParaRPr lang="pt-PT" b="1" dirty="0">
              <a:solidFill>
                <a:schemeClr val="tx2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" name="Marcador de Posição do Texto 25"/>
          <p:cNvSpPr>
            <a:spLocks noGrp="1"/>
          </p:cNvSpPr>
          <p:nvPr>
            <p:ph type="body" sz="quarter" idx="34"/>
          </p:nvPr>
        </p:nvSpPr>
        <p:spPr>
          <a:solidFill>
            <a:srgbClr val="FFC000"/>
          </a:solidFill>
        </p:spPr>
        <p:txBody>
          <a:bodyPr rtlCol="0"/>
          <a:lstStyle/>
          <a:p>
            <a:r>
              <a:rPr lang="pt-PT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17.00 – 18.00  - EB1/PE Campanário</a:t>
            </a:r>
          </a:p>
          <a:p>
            <a:pPr rtl="0"/>
            <a:endParaRPr lang="pt-PT" dirty="0"/>
          </a:p>
        </p:txBody>
      </p:sp>
      <p:sp>
        <p:nvSpPr>
          <p:cNvPr id="32" name="Marcador de Posição do Texto 31"/>
          <p:cNvSpPr>
            <a:spLocks noGrp="1"/>
          </p:cNvSpPr>
          <p:nvPr>
            <p:ph type="body" sz="quarter" idx="40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quarter" idx="12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10" name="Marcador de Posição do Texto 9"/>
          <p:cNvSpPr>
            <a:spLocks noGrp="1"/>
          </p:cNvSpPr>
          <p:nvPr>
            <p:ph type="body" sz="quarter" idx="18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16" name="Marcador de Posição do Texto 15"/>
          <p:cNvSpPr>
            <a:spLocks noGrp="1"/>
          </p:cNvSpPr>
          <p:nvPr>
            <p:ph type="body" sz="quarter" idx="24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22" name="Marcador de Posição do Texto 21"/>
          <p:cNvSpPr>
            <a:spLocks noGrp="1"/>
          </p:cNvSpPr>
          <p:nvPr>
            <p:ph type="body" sz="quarter" idx="30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28" name="Marcador de Posição do Texto 27"/>
          <p:cNvSpPr>
            <a:spLocks noGrp="1"/>
          </p:cNvSpPr>
          <p:nvPr>
            <p:ph type="body" sz="quarter" idx="36"/>
          </p:nvPr>
        </p:nvSpPr>
        <p:spPr>
          <a:solidFill>
            <a:srgbClr val="FFC000"/>
          </a:solidFill>
        </p:spPr>
        <p:txBody>
          <a:bodyPr rtlCol="0"/>
          <a:lstStyle/>
          <a:p>
            <a:r>
              <a:rPr lang="pt-PT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17.00 – 18.00  - EB1/PE Campanário</a:t>
            </a:r>
          </a:p>
          <a:p>
            <a:pPr rtl="0"/>
            <a:endParaRPr lang="pt-PT" dirty="0"/>
          </a:p>
        </p:txBody>
      </p:sp>
      <p:sp>
        <p:nvSpPr>
          <p:cNvPr id="34" name="Marcador de Posição do Texto 33"/>
          <p:cNvSpPr>
            <a:spLocks noGrp="1"/>
          </p:cNvSpPr>
          <p:nvPr>
            <p:ph type="body" sz="quarter" idx="42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11" name="Marcador de Posição do Texto 10"/>
          <p:cNvSpPr>
            <a:spLocks noGrp="1"/>
          </p:cNvSpPr>
          <p:nvPr>
            <p:ph type="body" sz="quarter" idx="19"/>
          </p:nvPr>
        </p:nvSpPr>
        <p:spPr>
          <a:solidFill>
            <a:srgbClr val="FFC000"/>
          </a:solidFill>
        </p:spPr>
        <p:txBody>
          <a:bodyPr rtlCol="0"/>
          <a:lstStyle/>
          <a:p>
            <a:r>
              <a:rPr lang="pt-PT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16.30 – 18.30  - EB1/PE Ladeira</a:t>
            </a:r>
          </a:p>
          <a:p>
            <a:pPr rtl="0"/>
            <a:endParaRPr lang="pt-PT" dirty="0"/>
          </a:p>
        </p:txBody>
      </p:sp>
      <p:sp>
        <p:nvSpPr>
          <p:cNvPr id="17" name="Marcador de Posição do Texto 16"/>
          <p:cNvSpPr>
            <a:spLocks noGrp="1"/>
          </p:cNvSpPr>
          <p:nvPr>
            <p:ph type="body" sz="quarter" idx="25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23" name="Marcador de Posição do Texto 22"/>
          <p:cNvSpPr>
            <a:spLocks noGrp="1"/>
          </p:cNvSpPr>
          <p:nvPr>
            <p:ph type="body" sz="quarter" idx="31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29" name="Marcador de Posição do Texto 28"/>
          <p:cNvSpPr>
            <a:spLocks noGrp="1"/>
          </p:cNvSpPr>
          <p:nvPr>
            <p:ph type="body" sz="quarter" idx="37"/>
          </p:nvPr>
        </p:nvSpPr>
        <p:spPr>
          <a:solidFill>
            <a:srgbClr val="FFC000"/>
          </a:solidFill>
        </p:spPr>
        <p:txBody>
          <a:bodyPr rtlCol="0"/>
          <a:lstStyle/>
          <a:p>
            <a:r>
              <a:rPr lang="pt-PT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09.00 – 11.00 – EB1/PE Ribeira Brava</a:t>
            </a:r>
          </a:p>
          <a:p>
            <a:endParaRPr lang="pt-PT" dirty="0" smtClean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r>
              <a:rPr lang="pt-PT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17.00 – 18.00  - EB1/PE Campanário</a:t>
            </a:r>
          </a:p>
          <a:p>
            <a:pPr rtl="0"/>
            <a:endParaRPr lang="pt-PT" dirty="0"/>
          </a:p>
        </p:txBody>
      </p:sp>
      <p:sp>
        <p:nvSpPr>
          <p:cNvPr id="35" name="Marcador de Posição do Texto 34"/>
          <p:cNvSpPr>
            <a:spLocks noGrp="1"/>
          </p:cNvSpPr>
          <p:nvPr>
            <p:ph type="body" sz="quarter" idx="43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6" name="Marcador de Posição do Texto 5"/>
          <p:cNvSpPr>
            <a:spLocks noGrp="1"/>
          </p:cNvSpPr>
          <p:nvPr>
            <p:ph type="body" sz="quarter" idx="14"/>
          </p:nvPr>
        </p:nvSpPr>
        <p:spPr>
          <a:solidFill>
            <a:srgbClr val="FFC000"/>
          </a:solidFill>
        </p:spPr>
        <p:txBody>
          <a:bodyPr rtlCol="0"/>
          <a:lstStyle/>
          <a:p>
            <a:r>
              <a:rPr lang="pt-PT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10.30 – 12.30 – EB1/PE Caniçal</a:t>
            </a:r>
          </a:p>
          <a:p>
            <a:endParaRPr lang="pt-PT" dirty="0" smtClean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r>
              <a:rPr lang="pt-PT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14.15 – 16.15  - EB1/PE Seara Velha</a:t>
            </a:r>
          </a:p>
          <a:p>
            <a:pPr rtl="0"/>
            <a:endParaRPr lang="pt-PT" dirty="0"/>
          </a:p>
        </p:txBody>
      </p:sp>
      <p:sp>
        <p:nvSpPr>
          <p:cNvPr id="12" name="Marcador de Posição do Texto 11"/>
          <p:cNvSpPr>
            <a:spLocks noGrp="1"/>
          </p:cNvSpPr>
          <p:nvPr>
            <p:ph type="body" sz="quarter" idx="20"/>
          </p:nvPr>
        </p:nvSpPr>
        <p:spPr>
          <a:solidFill>
            <a:srgbClr val="FFC000"/>
          </a:solidFill>
        </p:spPr>
        <p:txBody>
          <a:bodyPr rtlCol="0"/>
          <a:lstStyle/>
          <a:p>
            <a:r>
              <a:rPr lang="pt-PT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09.30 – 13.00  - EB1/PE São Filipe</a:t>
            </a:r>
          </a:p>
          <a:p>
            <a:pPr rtl="0"/>
            <a:endParaRPr lang="pt-PT" dirty="0"/>
          </a:p>
        </p:txBody>
      </p:sp>
      <p:sp>
        <p:nvSpPr>
          <p:cNvPr id="18" name="Marcador de Posição do Texto 17"/>
          <p:cNvSpPr>
            <a:spLocks noGrp="1"/>
          </p:cNvSpPr>
          <p:nvPr>
            <p:ph type="body" sz="quarter" idx="26"/>
          </p:nvPr>
        </p:nvSpPr>
        <p:spPr>
          <a:solidFill>
            <a:srgbClr val="FFC000"/>
          </a:solidFill>
        </p:spPr>
        <p:txBody>
          <a:bodyPr rtlCol="0"/>
          <a:lstStyle/>
          <a:p>
            <a:r>
              <a:rPr lang="pt-PT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10.30 – 12.30 – EB1/PE Fonte da Rocha</a:t>
            </a:r>
          </a:p>
          <a:p>
            <a:pPr rtl="0"/>
            <a:endParaRPr lang="pt-PT" dirty="0"/>
          </a:p>
        </p:txBody>
      </p:sp>
      <p:sp>
        <p:nvSpPr>
          <p:cNvPr id="24" name="Marcador de Posição do Texto 23"/>
          <p:cNvSpPr>
            <a:spLocks noGrp="1"/>
          </p:cNvSpPr>
          <p:nvPr>
            <p:ph type="body" sz="quarter" idx="32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30" name="Marcador de Posição do Texto 29"/>
          <p:cNvSpPr>
            <a:spLocks noGrp="1"/>
          </p:cNvSpPr>
          <p:nvPr>
            <p:ph type="body" sz="quarter" idx="38"/>
          </p:nvPr>
        </p:nvSpPr>
        <p:spPr>
          <a:solidFill>
            <a:srgbClr val="FFC000"/>
          </a:solidFill>
        </p:spPr>
        <p:txBody>
          <a:bodyPr rtlCol="0"/>
          <a:lstStyle/>
          <a:p>
            <a:r>
              <a:rPr lang="pt-PT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09.00 – 11.00 – EB1/PE Ribeira Brava</a:t>
            </a:r>
          </a:p>
          <a:p>
            <a:endParaRPr lang="pt-PT" dirty="0" smtClean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r>
              <a:rPr lang="pt-PT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12.00 – 14.00  - EB1/PE Machico</a:t>
            </a:r>
          </a:p>
          <a:p>
            <a:pPr rtl="0"/>
            <a:endParaRPr lang="pt-PT" dirty="0"/>
          </a:p>
        </p:txBody>
      </p:sp>
      <p:sp>
        <p:nvSpPr>
          <p:cNvPr id="36" name="Marcador de Posição do Texto 35"/>
          <p:cNvSpPr>
            <a:spLocks noGrp="1"/>
          </p:cNvSpPr>
          <p:nvPr>
            <p:ph type="body" sz="quarter" idx="44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7" name="Marcador de Posição do Texto 6"/>
          <p:cNvSpPr>
            <a:spLocks noGrp="1"/>
          </p:cNvSpPr>
          <p:nvPr>
            <p:ph type="body" sz="quarter" idx="15"/>
          </p:nvPr>
        </p:nvSpPr>
        <p:spPr>
          <a:solidFill>
            <a:srgbClr val="FFC000"/>
          </a:solidFill>
        </p:spPr>
        <p:txBody>
          <a:bodyPr rtlCol="0"/>
          <a:lstStyle/>
          <a:p>
            <a:r>
              <a:rPr lang="pt-PT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16.00 – 18.00 – EB1/PE Fonte da Rocha</a:t>
            </a:r>
          </a:p>
          <a:p>
            <a:pPr rtl="0"/>
            <a:endParaRPr lang="pt-PT" dirty="0"/>
          </a:p>
        </p:txBody>
      </p:sp>
      <p:sp>
        <p:nvSpPr>
          <p:cNvPr id="13" name="Marcador de Posição do Texto 12"/>
          <p:cNvSpPr>
            <a:spLocks noGrp="1"/>
          </p:cNvSpPr>
          <p:nvPr>
            <p:ph type="body" sz="quarter" idx="21"/>
          </p:nvPr>
        </p:nvSpPr>
        <p:spPr>
          <a:solidFill>
            <a:srgbClr val="FFC000"/>
          </a:solidFill>
        </p:spPr>
        <p:txBody>
          <a:bodyPr rtlCol="0"/>
          <a:lstStyle/>
          <a:p>
            <a:r>
              <a:rPr lang="pt-PT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09.30 – 10.30  - EB1/PE Ladeira</a:t>
            </a:r>
          </a:p>
          <a:p>
            <a:endParaRPr lang="pt-PT" dirty="0" smtClean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r>
              <a:rPr lang="pt-PT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16.30 – 18.00  - EB1/PE Ladeira</a:t>
            </a:r>
          </a:p>
          <a:p>
            <a:endParaRPr lang="pt-PT" dirty="0" smtClean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pPr rtl="0"/>
            <a:endParaRPr lang="pt-PT" dirty="0"/>
          </a:p>
        </p:txBody>
      </p:sp>
      <p:sp>
        <p:nvSpPr>
          <p:cNvPr id="19" name="Marcador de Posição do Texto 18"/>
          <p:cNvSpPr>
            <a:spLocks noGrp="1"/>
          </p:cNvSpPr>
          <p:nvPr>
            <p:ph type="body" sz="quarter" idx="27"/>
          </p:nvPr>
        </p:nvSpPr>
        <p:spPr>
          <a:noFill/>
        </p:spPr>
        <p:txBody>
          <a:bodyPr rtlCol="0"/>
          <a:lstStyle/>
          <a:p>
            <a:endParaRPr lang="pt-PT" b="1" dirty="0" smtClean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endParaRPr lang="pt-PT" b="1" dirty="0" smtClean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endParaRPr lang="pt-PT" b="1" dirty="0" smtClean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pPr rtl="0"/>
            <a:endParaRPr lang="pt-PT" dirty="0"/>
          </a:p>
        </p:txBody>
      </p:sp>
      <p:sp>
        <p:nvSpPr>
          <p:cNvPr id="25" name="Marcador de Posição do Texto 24"/>
          <p:cNvSpPr>
            <a:spLocks noGrp="1"/>
          </p:cNvSpPr>
          <p:nvPr>
            <p:ph type="body" sz="quarter" idx="33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31" name="Marcador de Posição do Texto 30"/>
          <p:cNvSpPr>
            <a:spLocks noGrp="1"/>
          </p:cNvSpPr>
          <p:nvPr>
            <p:ph type="body" sz="quarter" idx="39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37" name="Marcador de Posição do Texto 36"/>
          <p:cNvSpPr>
            <a:spLocks noGrp="1"/>
          </p:cNvSpPr>
          <p:nvPr>
            <p:ph type="body" sz="quarter" idx="45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38" name="Marcador de Posição do Texto 67"/>
          <p:cNvSpPr>
            <a:spLocks noGrp="1"/>
          </p:cNvSpPr>
          <p:nvPr>
            <p:ph type="body" sz="quarter" idx="16"/>
          </p:nvPr>
        </p:nvSpPr>
        <p:spPr>
          <a:solidFill>
            <a:schemeClr val="accent4">
              <a:lumMod val="75000"/>
            </a:schemeClr>
          </a:solidFill>
        </p:spPr>
        <p:txBody>
          <a:bodyPr rtlCol="0"/>
          <a:lstStyle/>
          <a:p>
            <a:pPr rtl="0"/>
            <a:r>
              <a:rPr lang="pt-PT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09.30 – 10.30  - EB1/PE Ladeira</a:t>
            </a:r>
            <a:endParaRPr lang="pt-PT" dirty="0">
              <a:solidFill>
                <a:schemeClr val="tx2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331533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o Texto 2"/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9" name="Marcador de Posição do Texto 8"/>
          <p:cNvSpPr>
            <a:spLocks noGrp="1"/>
          </p:cNvSpPr>
          <p:nvPr>
            <p:ph type="body" sz="quarter" idx="17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15" name="Marcador de Posição do Texto 14"/>
          <p:cNvSpPr>
            <a:spLocks noGrp="1"/>
          </p:cNvSpPr>
          <p:nvPr>
            <p:ph type="body" sz="quarter" idx="23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 rtlCol="0"/>
          <a:lstStyle/>
          <a:p>
            <a:endParaRPr lang="pt-PT" b="1" dirty="0" smtClean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endParaRPr lang="pt-PT" b="1" dirty="0" smtClean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pt-PT" b="1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FERIADO</a:t>
            </a:r>
          </a:p>
          <a:p>
            <a:pPr rtl="0"/>
            <a:endParaRPr lang="pt-PT" dirty="0"/>
          </a:p>
        </p:txBody>
      </p:sp>
      <p:sp>
        <p:nvSpPr>
          <p:cNvPr id="21" name="Marcador de Posição do Texto 20"/>
          <p:cNvSpPr>
            <a:spLocks noGrp="1"/>
          </p:cNvSpPr>
          <p:nvPr>
            <p:ph type="body" sz="quarter" idx="29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27" name="Marcador de Posição do Texto 26"/>
          <p:cNvSpPr>
            <a:spLocks noGrp="1"/>
          </p:cNvSpPr>
          <p:nvPr>
            <p:ph type="body" sz="quarter" idx="35"/>
          </p:nvPr>
        </p:nvSpPr>
        <p:spPr>
          <a:solidFill>
            <a:srgbClr val="FFC000"/>
          </a:solidFill>
        </p:spPr>
        <p:txBody>
          <a:bodyPr rtlCol="0"/>
          <a:lstStyle/>
          <a:p>
            <a:r>
              <a:rPr lang="pt-PT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08.30 – 12.30 – EB1/PE Mota Freiras</a:t>
            </a:r>
          </a:p>
          <a:p>
            <a:pPr rtl="0"/>
            <a:endParaRPr lang="pt-PT" dirty="0" smtClean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r>
              <a:rPr lang="pt-PT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14.30 – 15.30 – EB1/PE Serra d’Água</a:t>
            </a:r>
          </a:p>
          <a:p>
            <a:pPr rtl="0"/>
            <a:endParaRPr lang="pt-PT" dirty="0"/>
          </a:p>
        </p:txBody>
      </p:sp>
      <p:sp>
        <p:nvSpPr>
          <p:cNvPr id="33" name="Marcador de Posição do Texto 32"/>
          <p:cNvSpPr>
            <a:spLocks noGrp="1"/>
          </p:cNvSpPr>
          <p:nvPr>
            <p:ph type="body" sz="quarter" idx="41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2" name="Marcador de Posição do Texto 1"/>
          <p:cNvSpPr>
            <a:spLocks noGrp="1"/>
          </p:cNvSpPr>
          <p:nvPr>
            <p:ph type="body" sz="quarter" idx="10"/>
          </p:nvPr>
        </p:nvSpPr>
        <p:spPr>
          <a:solidFill>
            <a:srgbClr val="FFC000"/>
          </a:solidFill>
        </p:spPr>
        <p:txBody>
          <a:bodyPr rtlCol="0"/>
          <a:lstStyle/>
          <a:p>
            <a:r>
              <a:rPr lang="pt-PT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14.00 – 18.00 – EB1/PE São Vicente</a:t>
            </a:r>
          </a:p>
          <a:p>
            <a:pPr rtl="0"/>
            <a:endParaRPr lang="pt-PT" dirty="0"/>
          </a:p>
        </p:txBody>
      </p:sp>
      <p:sp>
        <p:nvSpPr>
          <p:cNvPr id="8" name="Marcador de Posição do Texto 7"/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14" name="Marcador de Posição do Texto 13"/>
          <p:cNvSpPr>
            <a:spLocks noGrp="1"/>
          </p:cNvSpPr>
          <p:nvPr>
            <p:ph type="body" sz="quarter" idx="22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20" name="Marcador de Posição do Texto 19"/>
          <p:cNvSpPr>
            <a:spLocks noGrp="1"/>
          </p:cNvSpPr>
          <p:nvPr>
            <p:ph type="body" sz="quarter" idx="28"/>
          </p:nvPr>
        </p:nvSpPr>
        <p:spPr>
          <a:solidFill>
            <a:srgbClr val="FFC000"/>
          </a:solidFill>
        </p:spPr>
        <p:txBody>
          <a:bodyPr rtlCol="0"/>
          <a:lstStyle/>
          <a:p>
            <a:r>
              <a:rPr lang="pt-PT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08.15 – 13.00 – EB1/PE Lourencinha</a:t>
            </a:r>
          </a:p>
          <a:p>
            <a:pPr rtl="0"/>
            <a:endParaRPr lang="pt-PT" dirty="0"/>
          </a:p>
        </p:txBody>
      </p:sp>
      <p:sp>
        <p:nvSpPr>
          <p:cNvPr id="26" name="Marcador de Posição do Texto 25"/>
          <p:cNvSpPr>
            <a:spLocks noGrp="1"/>
          </p:cNvSpPr>
          <p:nvPr>
            <p:ph type="body" sz="quarter" idx="34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32" name="Marcador de Posição do Texto 31"/>
          <p:cNvSpPr>
            <a:spLocks noGrp="1"/>
          </p:cNvSpPr>
          <p:nvPr>
            <p:ph type="body" sz="quarter" idx="40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quarter" idx="12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10" name="Marcador de Posição do Texto 9"/>
          <p:cNvSpPr>
            <a:spLocks noGrp="1"/>
          </p:cNvSpPr>
          <p:nvPr>
            <p:ph type="body" sz="quarter" idx="18"/>
          </p:nvPr>
        </p:nvSpPr>
        <p:spPr>
          <a:solidFill>
            <a:srgbClr val="FFC000"/>
          </a:solidFill>
        </p:spPr>
        <p:txBody>
          <a:bodyPr rtlCol="0"/>
          <a:lstStyle/>
          <a:p>
            <a:r>
              <a:rPr lang="pt-PT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09.30 – 10.30  - EB1/PE Ladeira</a:t>
            </a:r>
          </a:p>
          <a:p>
            <a:endParaRPr lang="pt-PT" dirty="0" smtClean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r>
              <a:rPr lang="pt-PT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16.30 – 18.00  - EB1/PE Ladeira</a:t>
            </a:r>
          </a:p>
          <a:p>
            <a:pPr rtl="0"/>
            <a:endParaRPr lang="pt-PT" dirty="0"/>
          </a:p>
        </p:txBody>
      </p:sp>
      <p:sp>
        <p:nvSpPr>
          <p:cNvPr id="16" name="Marcador de Posição do Texto 15"/>
          <p:cNvSpPr>
            <a:spLocks noGrp="1"/>
          </p:cNvSpPr>
          <p:nvPr>
            <p:ph type="body" sz="quarter" idx="24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22" name="Marcador de Posição do Texto 21"/>
          <p:cNvSpPr>
            <a:spLocks noGrp="1"/>
          </p:cNvSpPr>
          <p:nvPr>
            <p:ph type="body" sz="quarter" idx="30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28" name="Marcador de Posição do Texto 27"/>
          <p:cNvSpPr>
            <a:spLocks noGrp="1"/>
          </p:cNvSpPr>
          <p:nvPr>
            <p:ph type="body" sz="quarter" idx="36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34" name="Marcador de Posição do Texto 33"/>
          <p:cNvSpPr>
            <a:spLocks noGrp="1"/>
          </p:cNvSpPr>
          <p:nvPr>
            <p:ph type="body" sz="quarter" idx="42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11" name="Marcador de Posição do Texto 10"/>
          <p:cNvSpPr>
            <a:spLocks noGrp="1"/>
          </p:cNvSpPr>
          <p:nvPr>
            <p:ph type="body" sz="quarter" idx="19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17" name="Marcador de Posição do Texto 16"/>
          <p:cNvSpPr>
            <a:spLocks noGrp="1"/>
          </p:cNvSpPr>
          <p:nvPr>
            <p:ph type="body" sz="quarter" idx="25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23" name="Marcador de Posição do Texto 22"/>
          <p:cNvSpPr>
            <a:spLocks noGrp="1"/>
          </p:cNvSpPr>
          <p:nvPr>
            <p:ph type="body" sz="quarter" idx="31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29" name="Marcador de Posição do Texto 28"/>
          <p:cNvSpPr>
            <a:spLocks noGrp="1"/>
          </p:cNvSpPr>
          <p:nvPr>
            <p:ph type="body" sz="quarter" idx="37"/>
          </p:nvPr>
        </p:nvSpPr>
        <p:spPr>
          <a:solidFill>
            <a:srgbClr val="FFC000"/>
          </a:solidFill>
        </p:spPr>
        <p:txBody>
          <a:bodyPr rtlCol="0"/>
          <a:lstStyle/>
          <a:p>
            <a:r>
              <a:rPr lang="pt-PT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09.00 – 10.00 – EB1/PE Ribeira Brava</a:t>
            </a:r>
          </a:p>
          <a:p>
            <a:pPr rtl="0"/>
            <a:endParaRPr lang="pt-PT" dirty="0"/>
          </a:p>
        </p:txBody>
      </p:sp>
      <p:sp>
        <p:nvSpPr>
          <p:cNvPr id="35" name="Marcador de Posição do Texto 34"/>
          <p:cNvSpPr>
            <a:spLocks noGrp="1"/>
          </p:cNvSpPr>
          <p:nvPr>
            <p:ph type="body" sz="quarter" idx="43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6" name="Marcador de Posição do Texto 5"/>
          <p:cNvSpPr>
            <a:spLocks noGrp="1"/>
          </p:cNvSpPr>
          <p:nvPr>
            <p:ph type="body" sz="quarter" idx="14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12" name="Marcador de Posição do Texto 11"/>
          <p:cNvSpPr>
            <a:spLocks noGrp="1"/>
          </p:cNvSpPr>
          <p:nvPr>
            <p:ph type="body" sz="quarter" idx="20"/>
          </p:nvPr>
        </p:nvSpPr>
        <p:spPr>
          <a:solidFill>
            <a:srgbClr val="FFC000"/>
          </a:solidFill>
        </p:spPr>
        <p:txBody>
          <a:bodyPr rtlCol="0"/>
          <a:lstStyle/>
          <a:p>
            <a:r>
              <a:rPr lang="pt-PT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09.30 – 10.30  - EB1/PE Ladeira</a:t>
            </a:r>
          </a:p>
          <a:p>
            <a:endParaRPr lang="pt-PT" dirty="0" smtClean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r>
              <a:rPr lang="pt-PT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16.30 – 18.00  - EB1/PE Ladeira</a:t>
            </a:r>
          </a:p>
          <a:p>
            <a:pPr rtl="0"/>
            <a:endParaRPr lang="pt-PT" dirty="0"/>
          </a:p>
        </p:txBody>
      </p:sp>
      <p:sp>
        <p:nvSpPr>
          <p:cNvPr id="18" name="Marcador de Posição do Texto 17"/>
          <p:cNvSpPr>
            <a:spLocks noGrp="1"/>
          </p:cNvSpPr>
          <p:nvPr>
            <p:ph type="body" sz="quarter" idx="26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24" name="Marcador de Posição do Texto 23"/>
          <p:cNvSpPr>
            <a:spLocks noGrp="1"/>
          </p:cNvSpPr>
          <p:nvPr>
            <p:ph type="body" sz="quarter" idx="32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30" name="Marcador de Posição do Texto 29"/>
          <p:cNvSpPr>
            <a:spLocks noGrp="1"/>
          </p:cNvSpPr>
          <p:nvPr>
            <p:ph type="body" sz="quarter" idx="38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36" name="Marcador de Posição do Texto 35"/>
          <p:cNvSpPr>
            <a:spLocks noGrp="1"/>
          </p:cNvSpPr>
          <p:nvPr>
            <p:ph type="body" sz="quarter" idx="44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7" name="Marcador de Posição do Texto 6"/>
          <p:cNvSpPr>
            <a:spLocks noGrp="1"/>
          </p:cNvSpPr>
          <p:nvPr>
            <p:ph type="body" sz="quarter" idx="15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13" name="Marcador de Posição do Texto 12"/>
          <p:cNvSpPr>
            <a:spLocks noGrp="1"/>
          </p:cNvSpPr>
          <p:nvPr>
            <p:ph type="body" sz="quarter" idx="21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19" name="Marcador de Posição do Texto 18"/>
          <p:cNvSpPr>
            <a:spLocks noGrp="1"/>
          </p:cNvSpPr>
          <p:nvPr>
            <p:ph type="body" sz="quarter" idx="27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25" name="Marcador de Posição do Texto 24"/>
          <p:cNvSpPr>
            <a:spLocks noGrp="1"/>
          </p:cNvSpPr>
          <p:nvPr>
            <p:ph type="body" sz="quarter" idx="33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31" name="Marcador de Posição do Texto 30"/>
          <p:cNvSpPr>
            <a:spLocks noGrp="1"/>
          </p:cNvSpPr>
          <p:nvPr>
            <p:ph type="body" sz="quarter" idx="39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37" name="Marcador de Posição do Texto 36"/>
          <p:cNvSpPr>
            <a:spLocks noGrp="1"/>
          </p:cNvSpPr>
          <p:nvPr>
            <p:ph type="body" sz="quarter" idx="45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</p:spTree>
    <p:extLst>
      <p:ext uri="{BB962C8B-B14F-4D97-AF65-F5344CB8AC3E}">
        <p14:creationId xmlns="" xmlns:p14="http://schemas.microsoft.com/office/powerpoint/2010/main" val="39260957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o Texto 2"/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9" name="Marcador de Posição do Texto 8"/>
          <p:cNvSpPr>
            <a:spLocks noGrp="1"/>
          </p:cNvSpPr>
          <p:nvPr>
            <p:ph type="body" sz="quarter" idx="17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15" name="Marcador de Posição do Texto 14"/>
          <p:cNvSpPr>
            <a:spLocks noGrp="1"/>
          </p:cNvSpPr>
          <p:nvPr>
            <p:ph type="body" sz="quarter" idx="23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21" name="Marcador de Posição do Texto 20"/>
          <p:cNvSpPr>
            <a:spLocks noGrp="1"/>
          </p:cNvSpPr>
          <p:nvPr>
            <p:ph type="body" sz="quarter" idx="29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27" name="Marcador de Posição do Texto 26"/>
          <p:cNvSpPr>
            <a:spLocks noGrp="1"/>
          </p:cNvSpPr>
          <p:nvPr>
            <p:ph type="body" sz="quarter" idx="35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 rtlCol="0"/>
          <a:lstStyle/>
          <a:p>
            <a:endParaRPr lang="pt-PT" b="1" dirty="0" smtClean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endParaRPr lang="pt-PT" b="1" dirty="0" smtClean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pt-PT" b="1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FERIADO</a:t>
            </a:r>
          </a:p>
          <a:p>
            <a:pPr rtl="0"/>
            <a:endParaRPr lang="pt-PT" dirty="0"/>
          </a:p>
        </p:txBody>
      </p:sp>
      <p:sp>
        <p:nvSpPr>
          <p:cNvPr id="33" name="Marcador de Posição do Texto 32"/>
          <p:cNvSpPr>
            <a:spLocks noGrp="1"/>
          </p:cNvSpPr>
          <p:nvPr>
            <p:ph type="body" sz="quarter" idx="41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2" name="Marcador de Posição do Texto 1"/>
          <p:cNvSpPr>
            <a:spLocks noGrp="1"/>
          </p:cNvSpPr>
          <p:nvPr>
            <p:ph type="body" sz="quarter" idx="10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8" name="Marcador de Posição do Texto 7"/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14" name="Marcador de Posição do Texto 13"/>
          <p:cNvSpPr>
            <a:spLocks noGrp="1"/>
          </p:cNvSpPr>
          <p:nvPr>
            <p:ph type="body" sz="quarter" idx="22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20" name="Marcador de Posição do Texto 19"/>
          <p:cNvSpPr>
            <a:spLocks noGrp="1"/>
          </p:cNvSpPr>
          <p:nvPr>
            <p:ph type="body" sz="quarter" idx="28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26" name="Marcador de Posição do Texto 25"/>
          <p:cNvSpPr>
            <a:spLocks noGrp="1"/>
          </p:cNvSpPr>
          <p:nvPr>
            <p:ph type="body" sz="quarter" idx="34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 rtlCol="0"/>
          <a:lstStyle/>
          <a:p>
            <a:endParaRPr lang="pt-PT" b="1" dirty="0" smtClean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endParaRPr lang="pt-PT" b="1" dirty="0" smtClean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pt-PT" b="1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FERIADO</a:t>
            </a:r>
          </a:p>
          <a:p>
            <a:pPr rtl="0"/>
            <a:endParaRPr lang="pt-PT" dirty="0"/>
          </a:p>
        </p:txBody>
      </p:sp>
      <p:sp>
        <p:nvSpPr>
          <p:cNvPr id="32" name="Marcador de Posição do Texto 31"/>
          <p:cNvSpPr>
            <a:spLocks noGrp="1"/>
          </p:cNvSpPr>
          <p:nvPr>
            <p:ph type="body" sz="quarter" idx="40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quarter" idx="12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10" name="Marcador de Posição do Texto 9"/>
          <p:cNvSpPr>
            <a:spLocks noGrp="1"/>
          </p:cNvSpPr>
          <p:nvPr>
            <p:ph type="body" sz="quarter" idx="18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16" name="Marcador de Posição do Texto 15"/>
          <p:cNvSpPr>
            <a:spLocks noGrp="1"/>
          </p:cNvSpPr>
          <p:nvPr>
            <p:ph type="body" sz="quarter" idx="24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22" name="Marcador de Posição do Texto 21"/>
          <p:cNvSpPr>
            <a:spLocks noGrp="1"/>
          </p:cNvSpPr>
          <p:nvPr>
            <p:ph type="body" sz="quarter" idx="30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28" name="Marcador de Posição do Texto 27"/>
          <p:cNvSpPr>
            <a:spLocks noGrp="1"/>
          </p:cNvSpPr>
          <p:nvPr>
            <p:ph type="body" sz="quarter" idx="36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34" name="Marcador de Posição do Texto 33"/>
          <p:cNvSpPr>
            <a:spLocks noGrp="1"/>
          </p:cNvSpPr>
          <p:nvPr>
            <p:ph type="body" sz="quarter" idx="42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11" name="Marcador de Posição do Texto 10"/>
          <p:cNvSpPr>
            <a:spLocks noGrp="1"/>
          </p:cNvSpPr>
          <p:nvPr>
            <p:ph type="body" sz="quarter" idx="19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17" name="Marcador de Posição do Texto 16"/>
          <p:cNvSpPr>
            <a:spLocks noGrp="1"/>
          </p:cNvSpPr>
          <p:nvPr>
            <p:ph type="body" sz="quarter" idx="25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23" name="Marcador de Posição do Texto 22"/>
          <p:cNvSpPr>
            <a:spLocks noGrp="1"/>
          </p:cNvSpPr>
          <p:nvPr>
            <p:ph type="body" sz="quarter" idx="31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29" name="Marcador de Posição do Texto 28"/>
          <p:cNvSpPr>
            <a:spLocks noGrp="1"/>
          </p:cNvSpPr>
          <p:nvPr>
            <p:ph type="body" sz="quarter" idx="37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35" name="Marcador de Posição do Texto 34"/>
          <p:cNvSpPr>
            <a:spLocks noGrp="1"/>
          </p:cNvSpPr>
          <p:nvPr>
            <p:ph type="body" sz="quarter" idx="43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6" name="Marcador de Posição do Texto 5"/>
          <p:cNvSpPr>
            <a:spLocks noGrp="1"/>
          </p:cNvSpPr>
          <p:nvPr>
            <p:ph type="body" sz="quarter" idx="14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 rtlCol="0"/>
          <a:lstStyle/>
          <a:p>
            <a:pPr algn="ctr"/>
            <a:endParaRPr lang="pt-PT" b="1" dirty="0" smtClean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pPr algn="ctr"/>
            <a:endParaRPr lang="pt-PT" b="1" dirty="0" smtClean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pt-PT" b="1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FERIADO</a:t>
            </a:r>
          </a:p>
          <a:p>
            <a:pPr rtl="0"/>
            <a:endParaRPr lang="pt-PT" dirty="0"/>
          </a:p>
        </p:txBody>
      </p:sp>
      <p:sp>
        <p:nvSpPr>
          <p:cNvPr id="12" name="Marcador de Posição do Texto 11"/>
          <p:cNvSpPr>
            <a:spLocks noGrp="1"/>
          </p:cNvSpPr>
          <p:nvPr>
            <p:ph type="body" sz="quarter" idx="20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18" name="Marcador de Posição do Texto 17"/>
          <p:cNvSpPr>
            <a:spLocks noGrp="1"/>
          </p:cNvSpPr>
          <p:nvPr>
            <p:ph type="body" sz="quarter" idx="26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24" name="Marcador de Posição do Texto 23"/>
          <p:cNvSpPr>
            <a:spLocks noGrp="1"/>
          </p:cNvSpPr>
          <p:nvPr>
            <p:ph type="body" sz="quarter" idx="32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30" name="Marcador de Posição do Texto 29"/>
          <p:cNvSpPr>
            <a:spLocks noGrp="1"/>
          </p:cNvSpPr>
          <p:nvPr>
            <p:ph type="body" sz="quarter" idx="38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36" name="Marcador de Posição do Texto 35"/>
          <p:cNvSpPr>
            <a:spLocks noGrp="1"/>
          </p:cNvSpPr>
          <p:nvPr>
            <p:ph type="body" sz="quarter" idx="44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7" name="Marcador de Posição do Texto 6"/>
          <p:cNvSpPr>
            <a:spLocks noGrp="1"/>
          </p:cNvSpPr>
          <p:nvPr>
            <p:ph type="body" sz="quarter" idx="15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13" name="Marcador de Posição do Texto 12"/>
          <p:cNvSpPr>
            <a:spLocks noGrp="1"/>
          </p:cNvSpPr>
          <p:nvPr>
            <p:ph type="body" sz="quarter" idx="21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19" name="Marcador de Posição do Texto 18"/>
          <p:cNvSpPr>
            <a:spLocks noGrp="1"/>
          </p:cNvSpPr>
          <p:nvPr>
            <p:ph type="body" sz="quarter" idx="27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25" name="Marcador de Posição do Texto 24"/>
          <p:cNvSpPr>
            <a:spLocks noGrp="1"/>
          </p:cNvSpPr>
          <p:nvPr>
            <p:ph type="body" sz="quarter" idx="33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31" name="Marcador de Posição do Texto 30"/>
          <p:cNvSpPr>
            <a:spLocks noGrp="1"/>
          </p:cNvSpPr>
          <p:nvPr>
            <p:ph type="body" sz="quarter" idx="39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  <p:sp>
        <p:nvSpPr>
          <p:cNvPr id="37" name="Marcador de Posição do Texto 36"/>
          <p:cNvSpPr>
            <a:spLocks noGrp="1"/>
          </p:cNvSpPr>
          <p:nvPr>
            <p:ph type="body" sz="quarter" idx="45"/>
          </p:nvPr>
        </p:nvSpPr>
        <p:spPr/>
        <p:txBody>
          <a:bodyPr rtlCol="0"/>
          <a:lstStyle/>
          <a:p>
            <a:pPr rtl="0"/>
            <a:endParaRPr lang="pt-PT" dirty="0"/>
          </a:p>
        </p:txBody>
      </p:sp>
    </p:spTree>
    <p:extLst>
      <p:ext uri="{BB962C8B-B14F-4D97-AF65-F5344CB8AC3E}">
        <p14:creationId xmlns="" xmlns:p14="http://schemas.microsoft.com/office/powerpoint/2010/main" val="19556007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Calendário de 2017 com Dois Anéis">
  <a:themeElements>
    <a:clrScheme name="2RingCalendar2013">
      <a:dk1>
        <a:srgbClr val="755C5A"/>
      </a:dk1>
      <a:lt1>
        <a:srgbClr val="FFFFFF"/>
      </a:lt1>
      <a:dk2>
        <a:srgbClr val="000000"/>
      </a:dk2>
      <a:lt2>
        <a:srgbClr val="E9E5D6"/>
      </a:lt2>
      <a:accent1>
        <a:srgbClr val="51A588"/>
      </a:accent1>
      <a:accent2>
        <a:srgbClr val="F7953F"/>
      </a:accent2>
      <a:accent3>
        <a:srgbClr val="4EB8E3"/>
      </a:accent3>
      <a:accent4>
        <a:srgbClr val="FFD24C"/>
      </a:accent4>
      <a:accent5>
        <a:srgbClr val="9E5BA4"/>
      </a:accent5>
      <a:accent6>
        <a:srgbClr val="EB6553"/>
      </a:accent6>
      <a:hlink>
        <a:srgbClr val="4EB8E3"/>
      </a:hlink>
      <a:folHlink>
        <a:srgbClr val="FFD24C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2017 calendar (Mon-Sun, two-ring design).potx" id="{37951288-A778-4B03-9A4F-C86CA56F87D5}" vid="{FD97477E-A75E-4049-8F28-7AF1421EAE67}"/>
    </a:ext>
  </a:extLst>
</a:theme>
</file>

<file path=ppt/theme/theme2.xml><?xml version="1.0" encoding="utf-8"?>
<a:theme xmlns:a="http://schemas.openxmlformats.org/drawingml/2006/main" name="Tema do Office">
  <a:themeElements>
    <a:clrScheme name="2RingCalendar2013">
      <a:dk1>
        <a:srgbClr val="755C5A"/>
      </a:dk1>
      <a:lt1>
        <a:srgbClr val="FFFFFF"/>
      </a:lt1>
      <a:dk2>
        <a:srgbClr val="000000"/>
      </a:dk2>
      <a:lt2>
        <a:srgbClr val="E9E5D6"/>
      </a:lt2>
      <a:accent1>
        <a:srgbClr val="51A588"/>
      </a:accent1>
      <a:accent2>
        <a:srgbClr val="F7953F"/>
      </a:accent2>
      <a:accent3>
        <a:srgbClr val="4EB8E3"/>
      </a:accent3>
      <a:accent4>
        <a:srgbClr val="FFD24C"/>
      </a:accent4>
      <a:accent5>
        <a:srgbClr val="9E5BA4"/>
      </a:accent5>
      <a:accent6>
        <a:srgbClr val="EB6553"/>
      </a:accent6>
      <a:hlink>
        <a:srgbClr val="4EB8E3"/>
      </a:hlink>
      <a:folHlink>
        <a:srgbClr val="FFD24C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2RingCalendar2013">
      <a:dk1>
        <a:srgbClr val="755C5A"/>
      </a:dk1>
      <a:lt1>
        <a:srgbClr val="FFFFFF"/>
      </a:lt1>
      <a:dk2>
        <a:srgbClr val="000000"/>
      </a:dk2>
      <a:lt2>
        <a:srgbClr val="E9E5D6"/>
      </a:lt2>
      <a:accent1>
        <a:srgbClr val="51A588"/>
      </a:accent1>
      <a:accent2>
        <a:srgbClr val="F7953F"/>
      </a:accent2>
      <a:accent3>
        <a:srgbClr val="4EB8E3"/>
      </a:accent3>
      <a:accent4>
        <a:srgbClr val="FFD24C"/>
      </a:accent4>
      <a:accent5>
        <a:srgbClr val="9E5BA4"/>
      </a:accent5>
      <a:accent6>
        <a:srgbClr val="EB6553"/>
      </a:accent6>
      <a:hlink>
        <a:srgbClr val="4EB8E3"/>
      </a:hlink>
      <a:folHlink>
        <a:srgbClr val="FFD24C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AB6459F3-7B12-49BA-AE78-3DA51937D48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438</TotalTime>
  <Words>171</Words>
  <Application>Microsoft Office PowerPoint</Application>
  <PresentationFormat>Apresentação no Ecrã (4:3)</PresentationFormat>
  <Paragraphs>53</Paragraphs>
  <Slides>4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4</vt:i4>
      </vt:variant>
    </vt:vector>
  </HeadingPairs>
  <TitlesOfParts>
    <vt:vector size="5" baseType="lpstr">
      <vt:lpstr>Calendário de 2017 com Dois Anéis</vt:lpstr>
      <vt:lpstr>Diapositivo 1</vt:lpstr>
      <vt:lpstr>Diapositivo 2</vt:lpstr>
      <vt:lpstr>Diapositivo 3</vt:lpstr>
      <vt:lpstr>Diapositivo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Admin</dc:creator>
  <cp:lastModifiedBy>Admin</cp:lastModifiedBy>
  <cp:revision>6</cp:revision>
  <dcterms:created xsi:type="dcterms:W3CDTF">2014-10-06T23:40:10Z</dcterms:created>
  <dcterms:modified xsi:type="dcterms:W3CDTF">2017-10-30T10:24:14Z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TC042357579991</vt:lpwstr>
  </property>
</Properties>
</file>